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4" r:id="rId3"/>
    <p:sldId id="275" r:id="rId4"/>
    <p:sldId id="276" r:id="rId5"/>
    <p:sldId id="277" r:id="rId6"/>
    <p:sldId id="278" r:id="rId7"/>
    <p:sldId id="279" r:id="rId8"/>
    <p:sldId id="280" r:id="rId9"/>
    <p:sldId id="281" r:id="rId10"/>
    <p:sldId id="282" r:id="rId11"/>
  </p:sldIdLst>
  <p:sldSz cx="12192000" cy="6858000"/>
  <p:notesSz cx="7315200" cy="96012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F"/>
    <a:srgbClr val="E7F5FE"/>
    <a:srgbClr val="0374A8"/>
    <a:srgbClr val="8AC9ED"/>
    <a:srgbClr val="002E5F"/>
    <a:srgbClr val="BBCFED"/>
    <a:srgbClr val="BA386E"/>
    <a:srgbClr val="9B0138"/>
    <a:srgbClr val="8B992F"/>
    <a:srgbClr val="E3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6327" autoAdjust="0"/>
  </p:normalViewPr>
  <p:slideViewPr>
    <p:cSldViewPr snapToGrid="0">
      <p:cViewPr varScale="1">
        <p:scale>
          <a:sx n="123" d="100"/>
          <a:sy n="123" d="100"/>
        </p:scale>
        <p:origin x="7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FD36A-62AF-43B1-B979-2EEA474B327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B2CAE10-963A-407D-9AC6-FE1D82C5C5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B83852E-1EA4-4A0E-B758-5CD0C2E6F263}"/>
              </a:ext>
            </a:extLst>
          </p:cNvPr>
          <p:cNvSpPr>
            <a:spLocks noGrp="1"/>
          </p:cNvSpPr>
          <p:nvPr>
            <p:ph type="dt" sz="half" idx="10"/>
          </p:nvPr>
        </p:nvSpPr>
        <p:spPr/>
        <p:txBody>
          <a:bodyPr/>
          <a:lstStyle/>
          <a:p>
            <a:fld id="{DB3AB270-0008-4D63-9145-2253661870E4}" type="datetimeFigureOut">
              <a:rPr lang="nl-NL" smtClean="0"/>
              <a:t>22-11-2021</a:t>
            </a:fld>
            <a:endParaRPr lang="nl-NL"/>
          </a:p>
        </p:txBody>
      </p:sp>
      <p:sp>
        <p:nvSpPr>
          <p:cNvPr id="5" name="Tijdelijke aanduiding voor voettekst 4">
            <a:extLst>
              <a:ext uri="{FF2B5EF4-FFF2-40B4-BE49-F238E27FC236}">
                <a16:creationId xmlns:a16="http://schemas.microsoft.com/office/drawing/2014/main" id="{941B70CD-C7EC-490C-9338-89D4E7EA665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9931A24-6CF2-4B87-A549-156F9365F778}"/>
              </a:ext>
            </a:extLst>
          </p:cNvPr>
          <p:cNvSpPr>
            <a:spLocks noGrp="1"/>
          </p:cNvSpPr>
          <p:nvPr>
            <p:ph type="sldNum" sz="quarter" idx="12"/>
          </p:nvPr>
        </p:nvSpPr>
        <p:spPr/>
        <p:txBody>
          <a:bodyPr/>
          <a:lstStyle/>
          <a:p>
            <a:fld id="{4AF26152-2EE9-4DF9-91EB-1EEA284BEB9D}" type="slidenum">
              <a:rPr lang="nl-NL" smtClean="0"/>
              <a:t>‹#›</a:t>
            </a:fld>
            <a:endParaRPr lang="nl-NL"/>
          </a:p>
        </p:txBody>
      </p:sp>
    </p:spTree>
    <p:extLst>
      <p:ext uri="{BB962C8B-B14F-4D97-AF65-F5344CB8AC3E}">
        <p14:creationId xmlns:p14="http://schemas.microsoft.com/office/powerpoint/2010/main" val="358337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B5F139-175F-4FB2-ACA1-F74D92104D8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5DB6AD0-03EC-4BA0-BCBC-FCF13D8221D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E6B5AFE-7A8D-4455-A152-BB7DBFE066C7}"/>
              </a:ext>
            </a:extLst>
          </p:cNvPr>
          <p:cNvSpPr>
            <a:spLocks noGrp="1"/>
          </p:cNvSpPr>
          <p:nvPr>
            <p:ph type="dt" sz="half" idx="10"/>
          </p:nvPr>
        </p:nvSpPr>
        <p:spPr/>
        <p:txBody>
          <a:bodyPr/>
          <a:lstStyle/>
          <a:p>
            <a:fld id="{DB3AB270-0008-4D63-9145-2253661870E4}" type="datetimeFigureOut">
              <a:rPr lang="nl-NL" smtClean="0"/>
              <a:t>22-11-2021</a:t>
            </a:fld>
            <a:endParaRPr lang="nl-NL"/>
          </a:p>
        </p:txBody>
      </p:sp>
      <p:sp>
        <p:nvSpPr>
          <p:cNvPr id="5" name="Tijdelijke aanduiding voor voettekst 4">
            <a:extLst>
              <a:ext uri="{FF2B5EF4-FFF2-40B4-BE49-F238E27FC236}">
                <a16:creationId xmlns:a16="http://schemas.microsoft.com/office/drawing/2014/main" id="{56A67AF7-9AC8-4591-9603-59AD7074C3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7FC1C8F-2CD1-4A81-8D54-A4CEF768F1C5}"/>
              </a:ext>
            </a:extLst>
          </p:cNvPr>
          <p:cNvSpPr>
            <a:spLocks noGrp="1"/>
          </p:cNvSpPr>
          <p:nvPr>
            <p:ph type="sldNum" sz="quarter" idx="12"/>
          </p:nvPr>
        </p:nvSpPr>
        <p:spPr/>
        <p:txBody>
          <a:bodyPr/>
          <a:lstStyle/>
          <a:p>
            <a:fld id="{4AF26152-2EE9-4DF9-91EB-1EEA284BEB9D}" type="slidenum">
              <a:rPr lang="nl-NL" smtClean="0"/>
              <a:t>‹#›</a:t>
            </a:fld>
            <a:endParaRPr lang="nl-NL"/>
          </a:p>
        </p:txBody>
      </p:sp>
    </p:spTree>
    <p:extLst>
      <p:ext uri="{BB962C8B-B14F-4D97-AF65-F5344CB8AC3E}">
        <p14:creationId xmlns:p14="http://schemas.microsoft.com/office/powerpoint/2010/main" val="173840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F26DB79-09C5-4B6A-A58E-9EEBF30B4DD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B9AA793-95DD-433B-B763-F4F3AE3C485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46D313F-6EA0-407B-B57A-54FBC9A52C0B}"/>
              </a:ext>
            </a:extLst>
          </p:cNvPr>
          <p:cNvSpPr>
            <a:spLocks noGrp="1"/>
          </p:cNvSpPr>
          <p:nvPr>
            <p:ph type="dt" sz="half" idx="10"/>
          </p:nvPr>
        </p:nvSpPr>
        <p:spPr/>
        <p:txBody>
          <a:bodyPr/>
          <a:lstStyle/>
          <a:p>
            <a:fld id="{DB3AB270-0008-4D63-9145-2253661870E4}" type="datetimeFigureOut">
              <a:rPr lang="nl-NL" smtClean="0"/>
              <a:t>22-11-2021</a:t>
            </a:fld>
            <a:endParaRPr lang="nl-NL"/>
          </a:p>
        </p:txBody>
      </p:sp>
      <p:sp>
        <p:nvSpPr>
          <p:cNvPr id="5" name="Tijdelijke aanduiding voor voettekst 4">
            <a:extLst>
              <a:ext uri="{FF2B5EF4-FFF2-40B4-BE49-F238E27FC236}">
                <a16:creationId xmlns:a16="http://schemas.microsoft.com/office/drawing/2014/main" id="{2A1FE0DE-D9BC-4EBB-AF9E-F08E88C4B1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A9D26FD-5E41-476B-B44F-19366AA3E400}"/>
              </a:ext>
            </a:extLst>
          </p:cNvPr>
          <p:cNvSpPr>
            <a:spLocks noGrp="1"/>
          </p:cNvSpPr>
          <p:nvPr>
            <p:ph type="sldNum" sz="quarter" idx="12"/>
          </p:nvPr>
        </p:nvSpPr>
        <p:spPr/>
        <p:txBody>
          <a:bodyPr/>
          <a:lstStyle/>
          <a:p>
            <a:fld id="{4AF26152-2EE9-4DF9-91EB-1EEA284BEB9D}" type="slidenum">
              <a:rPr lang="nl-NL" smtClean="0"/>
              <a:t>‹#›</a:t>
            </a:fld>
            <a:endParaRPr lang="nl-NL"/>
          </a:p>
        </p:txBody>
      </p:sp>
    </p:spTree>
    <p:extLst>
      <p:ext uri="{BB962C8B-B14F-4D97-AF65-F5344CB8AC3E}">
        <p14:creationId xmlns:p14="http://schemas.microsoft.com/office/powerpoint/2010/main" val="260276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07722-0F3B-400C-B4C0-11C54F45680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FA9C827-B24E-4164-8FCA-CDCE9FAC779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793F3A-E915-4685-AB20-1E7A59E61E7D}"/>
              </a:ext>
            </a:extLst>
          </p:cNvPr>
          <p:cNvSpPr>
            <a:spLocks noGrp="1"/>
          </p:cNvSpPr>
          <p:nvPr>
            <p:ph type="dt" sz="half" idx="10"/>
          </p:nvPr>
        </p:nvSpPr>
        <p:spPr/>
        <p:txBody>
          <a:bodyPr/>
          <a:lstStyle/>
          <a:p>
            <a:fld id="{DB3AB270-0008-4D63-9145-2253661870E4}" type="datetimeFigureOut">
              <a:rPr lang="nl-NL" smtClean="0"/>
              <a:t>22-11-2021</a:t>
            </a:fld>
            <a:endParaRPr lang="nl-NL"/>
          </a:p>
        </p:txBody>
      </p:sp>
      <p:sp>
        <p:nvSpPr>
          <p:cNvPr id="5" name="Tijdelijke aanduiding voor voettekst 4">
            <a:extLst>
              <a:ext uri="{FF2B5EF4-FFF2-40B4-BE49-F238E27FC236}">
                <a16:creationId xmlns:a16="http://schemas.microsoft.com/office/drawing/2014/main" id="{1C2A3131-3BC5-47C7-A649-0F5AE6F335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F58F9F-8A0A-4FAA-9EAA-F073EC912874}"/>
              </a:ext>
            </a:extLst>
          </p:cNvPr>
          <p:cNvSpPr>
            <a:spLocks noGrp="1"/>
          </p:cNvSpPr>
          <p:nvPr>
            <p:ph type="sldNum" sz="quarter" idx="12"/>
          </p:nvPr>
        </p:nvSpPr>
        <p:spPr/>
        <p:txBody>
          <a:bodyPr/>
          <a:lstStyle/>
          <a:p>
            <a:fld id="{4AF26152-2EE9-4DF9-91EB-1EEA284BEB9D}" type="slidenum">
              <a:rPr lang="nl-NL" smtClean="0"/>
              <a:t>‹#›</a:t>
            </a:fld>
            <a:endParaRPr lang="nl-NL"/>
          </a:p>
        </p:txBody>
      </p:sp>
    </p:spTree>
    <p:extLst>
      <p:ext uri="{BB962C8B-B14F-4D97-AF65-F5344CB8AC3E}">
        <p14:creationId xmlns:p14="http://schemas.microsoft.com/office/powerpoint/2010/main" val="403237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0D5330-F12E-4784-97B8-8E324384E4B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29F5095-9BBB-445C-AF54-245CFF2C83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F9735DD-21EC-4FF6-8592-E0C5B7B83C55}"/>
              </a:ext>
            </a:extLst>
          </p:cNvPr>
          <p:cNvSpPr>
            <a:spLocks noGrp="1"/>
          </p:cNvSpPr>
          <p:nvPr>
            <p:ph type="dt" sz="half" idx="10"/>
          </p:nvPr>
        </p:nvSpPr>
        <p:spPr/>
        <p:txBody>
          <a:bodyPr/>
          <a:lstStyle/>
          <a:p>
            <a:fld id="{DB3AB270-0008-4D63-9145-2253661870E4}" type="datetimeFigureOut">
              <a:rPr lang="nl-NL" smtClean="0"/>
              <a:t>22-11-2021</a:t>
            </a:fld>
            <a:endParaRPr lang="nl-NL"/>
          </a:p>
        </p:txBody>
      </p:sp>
      <p:sp>
        <p:nvSpPr>
          <p:cNvPr id="5" name="Tijdelijke aanduiding voor voettekst 4">
            <a:extLst>
              <a:ext uri="{FF2B5EF4-FFF2-40B4-BE49-F238E27FC236}">
                <a16:creationId xmlns:a16="http://schemas.microsoft.com/office/drawing/2014/main" id="{319B4634-E356-4FFD-ADE9-DBB4A1347A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16B50FF-1EEC-49E5-BC66-D397E94C9767}"/>
              </a:ext>
            </a:extLst>
          </p:cNvPr>
          <p:cNvSpPr>
            <a:spLocks noGrp="1"/>
          </p:cNvSpPr>
          <p:nvPr>
            <p:ph type="sldNum" sz="quarter" idx="12"/>
          </p:nvPr>
        </p:nvSpPr>
        <p:spPr/>
        <p:txBody>
          <a:bodyPr/>
          <a:lstStyle/>
          <a:p>
            <a:fld id="{4AF26152-2EE9-4DF9-91EB-1EEA284BEB9D}" type="slidenum">
              <a:rPr lang="nl-NL" smtClean="0"/>
              <a:t>‹#›</a:t>
            </a:fld>
            <a:endParaRPr lang="nl-NL"/>
          </a:p>
        </p:txBody>
      </p:sp>
    </p:spTree>
    <p:extLst>
      <p:ext uri="{BB962C8B-B14F-4D97-AF65-F5344CB8AC3E}">
        <p14:creationId xmlns:p14="http://schemas.microsoft.com/office/powerpoint/2010/main" val="1253814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A277EB-D327-4153-8A8D-B63D856A484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1F16F25-0561-477C-AA5F-1A9474C9054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521FE29-914A-405A-8702-454DEE0FB7C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EC07D5E-2BCB-404B-9670-CB461CF19641}"/>
              </a:ext>
            </a:extLst>
          </p:cNvPr>
          <p:cNvSpPr>
            <a:spLocks noGrp="1"/>
          </p:cNvSpPr>
          <p:nvPr>
            <p:ph type="dt" sz="half" idx="10"/>
          </p:nvPr>
        </p:nvSpPr>
        <p:spPr/>
        <p:txBody>
          <a:bodyPr/>
          <a:lstStyle/>
          <a:p>
            <a:fld id="{DB3AB270-0008-4D63-9145-2253661870E4}" type="datetimeFigureOut">
              <a:rPr lang="nl-NL" smtClean="0"/>
              <a:t>22-11-2021</a:t>
            </a:fld>
            <a:endParaRPr lang="nl-NL"/>
          </a:p>
        </p:txBody>
      </p:sp>
      <p:sp>
        <p:nvSpPr>
          <p:cNvPr id="6" name="Tijdelijke aanduiding voor voettekst 5">
            <a:extLst>
              <a:ext uri="{FF2B5EF4-FFF2-40B4-BE49-F238E27FC236}">
                <a16:creationId xmlns:a16="http://schemas.microsoft.com/office/drawing/2014/main" id="{3A6A7334-850A-43E3-BDAC-068DBE73DA5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07E540B-E77C-410D-86B5-2023A9E96150}"/>
              </a:ext>
            </a:extLst>
          </p:cNvPr>
          <p:cNvSpPr>
            <a:spLocks noGrp="1"/>
          </p:cNvSpPr>
          <p:nvPr>
            <p:ph type="sldNum" sz="quarter" idx="12"/>
          </p:nvPr>
        </p:nvSpPr>
        <p:spPr/>
        <p:txBody>
          <a:bodyPr/>
          <a:lstStyle/>
          <a:p>
            <a:fld id="{4AF26152-2EE9-4DF9-91EB-1EEA284BEB9D}" type="slidenum">
              <a:rPr lang="nl-NL" smtClean="0"/>
              <a:t>‹#›</a:t>
            </a:fld>
            <a:endParaRPr lang="nl-NL"/>
          </a:p>
        </p:txBody>
      </p:sp>
    </p:spTree>
    <p:extLst>
      <p:ext uri="{BB962C8B-B14F-4D97-AF65-F5344CB8AC3E}">
        <p14:creationId xmlns:p14="http://schemas.microsoft.com/office/powerpoint/2010/main" val="1423473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B837C3-1A46-4704-ADEC-088862D7192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96DE31C-B246-430C-B34C-F64496DAAF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DE231C0-B784-4184-9433-31CB06821A1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75A1CED-225C-43FC-8E55-2E80421EDC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337BC4B-F76B-478C-82E2-985B159E1A0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59BC086-DA71-41AB-9662-CE89ABCAC5F6}"/>
              </a:ext>
            </a:extLst>
          </p:cNvPr>
          <p:cNvSpPr>
            <a:spLocks noGrp="1"/>
          </p:cNvSpPr>
          <p:nvPr>
            <p:ph type="dt" sz="half" idx="10"/>
          </p:nvPr>
        </p:nvSpPr>
        <p:spPr/>
        <p:txBody>
          <a:bodyPr/>
          <a:lstStyle/>
          <a:p>
            <a:fld id="{DB3AB270-0008-4D63-9145-2253661870E4}" type="datetimeFigureOut">
              <a:rPr lang="nl-NL" smtClean="0"/>
              <a:t>22-11-2021</a:t>
            </a:fld>
            <a:endParaRPr lang="nl-NL"/>
          </a:p>
        </p:txBody>
      </p:sp>
      <p:sp>
        <p:nvSpPr>
          <p:cNvPr id="8" name="Tijdelijke aanduiding voor voettekst 7">
            <a:extLst>
              <a:ext uri="{FF2B5EF4-FFF2-40B4-BE49-F238E27FC236}">
                <a16:creationId xmlns:a16="http://schemas.microsoft.com/office/drawing/2014/main" id="{3D0F361B-D5EF-4972-B7A4-18731B28E12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1865DAF-7D86-42D0-AEAF-5FB8EE77FA3B}"/>
              </a:ext>
            </a:extLst>
          </p:cNvPr>
          <p:cNvSpPr>
            <a:spLocks noGrp="1"/>
          </p:cNvSpPr>
          <p:nvPr>
            <p:ph type="sldNum" sz="quarter" idx="12"/>
          </p:nvPr>
        </p:nvSpPr>
        <p:spPr/>
        <p:txBody>
          <a:bodyPr/>
          <a:lstStyle/>
          <a:p>
            <a:fld id="{4AF26152-2EE9-4DF9-91EB-1EEA284BEB9D}" type="slidenum">
              <a:rPr lang="nl-NL" smtClean="0"/>
              <a:t>‹#›</a:t>
            </a:fld>
            <a:endParaRPr lang="nl-NL"/>
          </a:p>
        </p:txBody>
      </p:sp>
    </p:spTree>
    <p:extLst>
      <p:ext uri="{BB962C8B-B14F-4D97-AF65-F5344CB8AC3E}">
        <p14:creationId xmlns:p14="http://schemas.microsoft.com/office/powerpoint/2010/main" val="132707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5E283D-C9F0-4945-8DF8-09503A9D7D3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A859F3F-00FB-42EB-834F-320D0104628D}"/>
              </a:ext>
            </a:extLst>
          </p:cNvPr>
          <p:cNvSpPr>
            <a:spLocks noGrp="1"/>
          </p:cNvSpPr>
          <p:nvPr>
            <p:ph type="dt" sz="half" idx="10"/>
          </p:nvPr>
        </p:nvSpPr>
        <p:spPr/>
        <p:txBody>
          <a:bodyPr/>
          <a:lstStyle/>
          <a:p>
            <a:fld id="{DB3AB270-0008-4D63-9145-2253661870E4}" type="datetimeFigureOut">
              <a:rPr lang="nl-NL" smtClean="0"/>
              <a:t>22-11-2021</a:t>
            </a:fld>
            <a:endParaRPr lang="nl-NL"/>
          </a:p>
        </p:txBody>
      </p:sp>
      <p:sp>
        <p:nvSpPr>
          <p:cNvPr id="4" name="Tijdelijke aanduiding voor voettekst 3">
            <a:extLst>
              <a:ext uri="{FF2B5EF4-FFF2-40B4-BE49-F238E27FC236}">
                <a16:creationId xmlns:a16="http://schemas.microsoft.com/office/drawing/2014/main" id="{83C4ADBE-DD5F-49AA-8291-4DD6B4657EB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CDFA8AA-1DAC-48BF-81DA-C17366D4D82F}"/>
              </a:ext>
            </a:extLst>
          </p:cNvPr>
          <p:cNvSpPr>
            <a:spLocks noGrp="1"/>
          </p:cNvSpPr>
          <p:nvPr>
            <p:ph type="sldNum" sz="quarter" idx="12"/>
          </p:nvPr>
        </p:nvSpPr>
        <p:spPr/>
        <p:txBody>
          <a:bodyPr/>
          <a:lstStyle/>
          <a:p>
            <a:fld id="{4AF26152-2EE9-4DF9-91EB-1EEA284BEB9D}" type="slidenum">
              <a:rPr lang="nl-NL" smtClean="0"/>
              <a:t>‹#›</a:t>
            </a:fld>
            <a:endParaRPr lang="nl-NL"/>
          </a:p>
        </p:txBody>
      </p:sp>
    </p:spTree>
    <p:extLst>
      <p:ext uri="{BB962C8B-B14F-4D97-AF65-F5344CB8AC3E}">
        <p14:creationId xmlns:p14="http://schemas.microsoft.com/office/powerpoint/2010/main" val="178363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B05CA4F-E44A-4B30-B2AE-41BE8A41812E}"/>
              </a:ext>
            </a:extLst>
          </p:cNvPr>
          <p:cNvSpPr>
            <a:spLocks noGrp="1"/>
          </p:cNvSpPr>
          <p:nvPr>
            <p:ph type="dt" sz="half" idx="10"/>
          </p:nvPr>
        </p:nvSpPr>
        <p:spPr/>
        <p:txBody>
          <a:bodyPr/>
          <a:lstStyle/>
          <a:p>
            <a:fld id="{DB3AB270-0008-4D63-9145-2253661870E4}" type="datetimeFigureOut">
              <a:rPr lang="nl-NL" smtClean="0"/>
              <a:t>22-11-2021</a:t>
            </a:fld>
            <a:endParaRPr lang="nl-NL"/>
          </a:p>
        </p:txBody>
      </p:sp>
      <p:sp>
        <p:nvSpPr>
          <p:cNvPr id="3" name="Tijdelijke aanduiding voor voettekst 2">
            <a:extLst>
              <a:ext uri="{FF2B5EF4-FFF2-40B4-BE49-F238E27FC236}">
                <a16:creationId xmlns:a16="http://schemas.microsoft.com/office/drawing/2014/main" id="{110116D6-CC2D-482D-B9AD-5A5B33B28EF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5841B9E-3AE3-4A6C-BD49-0EB7A4BE4CA5}"/>
              </a:ext>
            </a:extLst>
          </p:cNvPr>
          <p:cNvSpPr>
            <a:spLocks noGrp="1"/>
          </p:cNvSpPr>
          <p:nvPr>
            <p:ph type="sldNum" sz="quarter" idx="12"/>
          </p:nvPr>
        </p:nvSpPr>
        <p:spPr/>
        <p:txBody>
          <a:bodyPr/>
          <a:lstStyle/>
          <a:p>
            <a:fld id="{4AF26152-2EE9-4DF9-91EB-1EEA284BEB9D}" type="slidenum">
              <a:rPr lang="nl-NL" smtClean="0"/>
              <a:t>‹#›</a:t>
            </a:fld>
            <a:endParaRPr lang="nl-NL"/>
          </a:p>
        </p:txBody>
      </p:sp>
    </p:spTree>
    <p:extLst>
      <p:ext uri="{BB962C8B-B14F-4D97-AF65-F5344CB8AC3E}">
        <p14:creationId xmlns:p14="http://schemas.microsoft.com/office/powerpoint/2010/main" val="221163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97004-556C-419D-BD1F-D3854B79E7A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7059969-7296-45A1-8472-BE508400EA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B307CF0-7DD5-4F59-852A-9284F23F9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36F1EB8-AD9E-4A54-964F-5828B0E4526E}"/>
              </a:ext>
            </a:extLst>
          </p:cNvPr>
          <p:cNvSpPr>
            <a:spLocks noGrp="1"/>
          </p:cNvSpPr>
          <p:nvPr>
            <p:ph type="dt" sz="half" idx="10"/>
          </p:nvPr>
        </p:nvSpPr>
        <p:spPr/>
        <p:txBody>
          <a:bodyPr/>
          <a:lstStyle/>
          <a:p>
            <a:fld id="{DB3AB270-0008-4D63-9145-2253661870E4}" type="datetimeFigureOut">
              <a:rPr lang="nl-NL" smtClean="0"/>
              <a:t>22-11-2021</a:t>
            </a:fld>
            <a:endParaRPr lang="nl-NL"/>
          </a:p>
        </p:txBody>
      </p:sp>
      <p:sp>
        <p:nvSpPr>
          <p:cNvPr id="6" name="Tijdelijke aanduiding voor voettekst 5">
            <a:extLst>
              <a:ext uri="{FF2B5EF4-FFF2-40B4-BE49-F238E27FC236}">
                <a16:creationId xmlns:a16="http://schemas.microsoft.com/office/drawing/2014/main" id="{ED2E3091-2FC4-4007-A15B-F7F0492ED68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324D0AD-7113-434A-99DE-CC0723B6DED7}"/>
              </a:ext>
            </a:extLst>
          </p:cNvPr>
          <p:cNvSpPr>
            <a:spLocks noGrp="1"/>
          </p:cNvSpPr>
          <p:nvPr>
            <p:ph type="sldNum" sz="quarter" idx="12"/>
          </p:nvPr>
        </p:nvSpPr>
        <p:spPr/>
        <p:txBody>
          <a:bodyPr/>
          <a:lstStyle/>
          <a:p>
            <a:fld id="{4AF26152-2EE9-4DF9-91EB-1EEA284BEB9D}" type="slidenum">
              <a:rPr lang="nl-NL" smtClean="0"/>
              <a:t>‹#›</a:t>
            </a:fld>
            <a:endParaRPr lang="nl-NL"/>
          </a:p>
        </p:txBody>
      </p:sp>
    </p:spTree>
    <p:extLst>
      <p:ext uri="{BB962C8B-B14F-4D97-AF65-F5344CB8AC3E}">
        <p14:creationId xmlns:p14="http://schemas.microsoft.com/office/powerpoint/2010/main" val="4200362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581C14-156A-4686-B19E-2E0455B11AB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D828A83-9767-4A38-B7BD-B89A8E42DC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49FBB71-FEB0-4D49-9D3A-F005850E3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772EB16-6EEE-45BD-9D43-EF1DA6B96E5A}"/>
              </a:ext>
            </a:extLst>
          </p:cNvPr>
          <p:cNvSpPr>
            <a:spLocks noGrp="1"/>
          </p:cNvSpPr>
          <p:nvPr>
            <p:ph type="dt" sz="half" idx="10"/>
          </p:nvPr>
        </p:nvSpPr>
        <p:spPr/>
        <p:txBody>
          <a:bodyPr/>
          <a:lstStyle/>
          <a:p>
            <a:fld id="{DB3AB270-0008-4D63-9145-2253661870E4}" type="datetimeFigureOut">
              <a:rPr lang="nl-NL" smtClean="0"/>
              <a:t>22-11-2021</a:t>
            </a:fld>
            <a:endParaRPr lang="nl-NL"/>
          </a:p>
        </p:txBody>
      </p:sp>
      <p:sp>
        <p:nvSpPr>
          <p:cNvPr id="6" name="Tijdelijke aanduiding voor voettekst 5">
            <a:extLst>
              <a:ext uri="{FF2B5EF4-FFF2-40B4-BE49-F238E27FC236}">
                <a16:creationId xmlns:a16="http://schemas.microsoft.com/office/drawing/2014/main" id="{EEBB3AB3-5275-4D45-9981-67CECEE82DA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A0C5D08-EF36-4F92-B43F-7A81D091528A}"/>
              </a:ext>
            </a:extLst>
          </p:cNvPr>
          <p:cNvSpPr>
            <a:spLocks noGrp="1"/>
          </p:cNvSpPr>
          <p:nvPr>
            <p:ph type="sldNum" sz="quarter" idx="12"/>
          </p:nvPr>
        </p:nvSpPr>
        <p:spPr/>
        <p:txBody>
          <a:bodyPr/>
          <a:lstStyle/>
          <a:p>
            <a:fld id="{4AF26152-2EE9-4DF9-91EB-1EEA284BEB9D}" type="slidenum">
              <a:rPr lang="nl-NL" smtClean="0"/>
              <a:t>‹#›</a:t>
            </a:fld>
            <a:endParaRPr lang="nl-NL"/>
          </a:p>
        </p:txBody>
      </p:sp>
    </p:spTree>
    <p:extLst>
      <p:ext uri="{BB962C8B-B14F-4D97-AF65-F5344CB8AC3E}">
        <p14:creationId xmlns:p14="http://schemas.microsoft.com/office/powerpoint/2010/main" val="153023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F2DF842-B1D2-4875-B0C5-8EFC4038A0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40C74BC-2B7B-44AA-8708-ED57F68384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ED90881-FDD1-4F52-88D0-52D65193D1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AB270-0008-4D63-9145-2253661870E4}" type="datetimeFigureOut">
              <a:rPr lang="nl-NL" smtClean="0"/>
              <a:t>22-11-2021</a:t>
            </a:fld>
            <a:endParaRPr lang="nl-NL"/>
          </a:p>
        </p:txBody>
      </p:sp>
      <p:sp>
        <p:nvSpPr>
          <p:cNvPr id="5" name="Tijdelijke aanduiding voor voettekst 4">
            <a:extLst>
              <a:ext uri="{FF2B5EF4-FFF2-40B4-BE49-F238E27FC236}">
                <a16:creationId xmlns:a16="http://schemas.microsoft.com/office/drawing/2014/main" id="{EFB9B848-6606-4508-875D-67123DFACD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7FBC70B-E331-4919-BCAD-1D349278E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26152-2EE9-4DF9-91EB-1EEA284BEB9D}" type="slidenum">
              <a:rPr lang="nl-NL" smtClean="0"/>
              <a:t>‹#›</a:t>
            </a:fld>
            <a:endParaRPr lang="nl-NL"/>
          </a:p>
        </p:txBody>
      </p:sp>
    </p:spTree>
    <p:extLst>
      <p:ext uri="{BB962C8B-B14F-4D97-AF65-F5344CB8AC3E}">
        <p14:creationId xmlns:p14="http://schemas.microsoft.com/office/powerpoint/2010/main" val="2671344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kivi.nl/afdelingen/kivi-students/mission-vision" TargetMode="External"/><Relationship Id="rId5" Type="http://schemas.openxmlformats.org/officeDocument/2006/relationships/hyperlink" Target="https://www.kivi.nl/afdelingen/kivi-students/ks-and-you" TargetMode="External"/><Relationship Id="rId4" Type="http://schemas.openxmlformats.org/officeDocument/2006/relationships/hyperlink" Target="mailto:ks@kivi.n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kivi.nl/afdelingen/kivi-students/engineer-the-future" TargetMode="Externa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kivi.nl/afdelingen/kivi-students/k-nexgineer" TargetMode="External"/><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kivi.nl/afdelingen/kivi-students/startups" TargetMode="External"/><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7.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8.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7EB540E8-695C-4D7A-91F0-AFF985036439}"/>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6729" t="126" r="19401" b="72"/>
          <a:stretch/>
        </p:blipFill>
        <p:spPr>
          <a:xfrm>
            <a:off x="-1" y="0"/>
            <a:ext cx="12192001" cy="6858376"/>
          </a:xfrm>
          <a:prstGeom prst="rect">
            <a:avLst/>
          </a:prstGeom>
        </p:spPr>
      </p:pic>
      <p:sp>
        <p:nvSpPr>
          <p:cNvPr id="18" name="Rechthoek 17">
            <a:extLst>
              <a:ext uri="{FF2B5EF4-FFF2-40B4-BE49-F238E27FC236}">
                <a16:creationId xmlns:a16="http://schemas.microsoft.com/office/drawing/2014/main" id="{4F96DD38-E5B2-4296-AD81-6C81946F68CC}"/>
              </a:ext>
            </a:extLst>
          </p:cNvPr>
          <p:cNvSpPr/>
          <p:nvPr/>
        </p:nvSpPr>
        <p:spPr>
          <a:xfrm>
            <a:off x="-2" y="-1164"/>
            <a:ext cx="12192000" cy="6859163"/>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88DE817A-9C70-46C3-8F9F-FB50072F7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24" y="5867412"/>
            <a:ext cx="1529262" cy="877609"/>
          </a:xfrm>
          <a:prstGeom prst="rect">
            <a:avLst/>
          </a:prstGeom>
        </p:spPr>
      </p:pic>
      <p:grpSp>
        <p:nvGrpSpPr>
          <p:cNvPr id="19" name="Groep 18">
            <a:extLst>
              <a:ext uri="{FF2B5EF4-FFF2-40B4-BE49-F238E27FC236}">
                <a16:creationId xmlns:a16="http://schemas.microsoft.com/office/drawing/2014/main" id="{8821A781-B4D9-465F-9C15-2F63766AFEE3}"/>
              </a:ext>
            </a:extLst>
          </p:cNvPr>
          <p:cNvGrpSpPr/>
          <p:nvPr/>
        </p:nvGrpSpPr>
        <p:grpSpPr>
          <a:xfrm>
            <a:off x="772566" y="1323782"/>
            <a:ext cx="10646868" cy="4209270"/>
            <a:chOff x="772566" y="727327"/>
            <a:chExt cx="10646868" cy="4209270"/>
          </a:xfrm>
        </p:grpSpPr>
        <p:sp>
          <p:nvSpPr>
            <p:cNvPr id="8" name="Rechthoek 7">
              <a:extLst>
                <a:ext uri="{FF2B5EF4-FFF2-40B4-BE49-F238E27FC236}">
                  <a16:creationId xmlns:a16="http://schemas.microsoft.com/office/drawing/2014/main" id="{55315663-3444-471D-AEE8-C36B553B909A}"/>
                </a:ext>
              </a:extLst>
            </p:cNvPr>
            <p:cNvSpPr/>
            <p:nvPr/>
          </p:nvSpPr>
          <p:spPr>
            <a:xfrm>
              <a:off x="772566" y="727327"/>
              <a:ext cx="10646868" cy="3278456"/>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solidFill>
                    <a:schemeClr val="bg1"/>
                  </a:solidFill>
                  <a:latin typeface="Tahoma" panose="020B0604030504040204" pitchFamily="34" charset="0"/>
                  <a:ea typeface="Tahoma" panose="020B0604030504040204" pitchFamily="34" charset="0"/>
                  <a:cs typeface="Tahoma" panose="020B0604030504040204" pitchFamily="34" charset="0"/>
                </a:rPr>
                <a:t>Missie &amp; Visie 2021/2022</a:t>
              </a:r>
            </a:p>
            <a:p>
              <a:pPr algn="ctr"/>
              <a:r>
                <a:rPr lang="nl-NL" sz="2000" dirty="0">
                  <a:solidFill>
                    <a:schemeClr val="bg1"/>
                  </a:solidFill>
                  <a:latin typeface="Tahoma" panose="020B0604030504040204" pitchFamily="34" charset="0"/>
                  <a:ea typeface="Tahoma" panose="020B0604030504040204" pitchFamily="34" charset="0"/>
                  <a:cs typeface="Tahoma" panose="020B0604030504040204" pitchFamily="34" charset="0"/>
                </a:rPr>
                <a:t>KIVI STUDENTS</a:t>
              </a:r>
            </a:p>
          </p:txBody>
        </p:sp>
        <p:sp>
          <p:nvSpPr>
            <p:cNvPr id="7" name="Rechthoek 6">
              <a:extLst>
                <a:ext uri="{FF2B5EF4-FFF2-40B4-BE49-F238E27FC236}">
                  <a16:creationId xmlns:a16="http://schemas.microsoft.com/office/drawing/2014/main" id="{074B6891-55A9-40BE-9531-4E8D2CFE77F8}"/>
                </a:ext>
              </a:extLst>
            </p:cNvPr>
            <p:cNvSpPr/>
            <p:nvPr/>
          </p:nvSpPr>
          <p:spPr>
            <a:xfrm>
              <a:off x="1957053" y="3427837"/>
              <a:ext cx="8277893" cy="1508760"/>
            </a:xfrm>
            <a:prstGeom prst="rect">
              <a:avLst/>
            </a:prstGeom>
            <a:solidFill>
              <a:srgbClr val="8AC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bg1"/>
                  </a:solidFill>
                  <a:latin typeface="Tahoma" panose="020B0604030504040204" pitchFamily="34" charset="0"/>
                  <a:ea typeface="Tahoma" panose="020B0604030504040204" pitchFamily="34" charset="0"/>
                  <a:cs typeface="Tahoma" panose="020B0604030504040204" pitchFamily="34" charset="0"/>
                </a:rPr>
                <a:t>Netwerk. Kennis. Zichtbaarheid.</a:t>
              </a:r>
            </a:p>
            <a:p>
              <a:pPr algn="ctr"/>
              <a:r>
                <a:rPr lang="nl-NL" sz="2000" dirty="0">
                  <a:solidFill>
                    <a:schemeClr val="bg1"/>
                  </a:solidFill>
                  <a:latin typeface="Tahoma" panose="020B0604030504040204" pitchFamily="34" charset="0"/>
                  <a:ea typeface="Tahoma" panose="020B0604030504040204" pitchFamily="34" charset="0"/>
                  <a:cs typeface="Tahoma" panose="020B0604030504040204" pitchFamily="34" charset="0"/>
                </a:rPr>
                <a:t>voor alle ingenieursstudenten van Nederland</a:t>
              </a:r>
            </a:p>
          </p:txBody>
        </p:sp>
      </p:grpSp>
      <p:grpSp>
        <p:nvGrpSpPr>
          <p:cNvPr id="20" name="Groep 19">
            <a:extLst>
              <a:ext uri="{FF2B5EF4-FFF2-40B4-BE49-F238E27FC236}">
                <a16:creationId xmlns:a16="http://schemas.microsoft.com/office/drawing/2014/main" id="{A6ECE564-FC1C-4F95-B595-C190128287FF}"/>
              </a:ext>
            </a:extLst>
          </p:cNvPr>
          <p:cNvGrpSpPr/>
          <p:nvPr/>
        </p:nvGrpSpPr>
        <p:grpSpPr>
          <a:xfrm>
            <a:off x="10422618" y="5932671"/>
            <a:ext cx="1804851" cy="699050"/>
            <a:chOff x="9673776" y="5499921"/>
            <a:chExt cx="2629623" cy="1018498"/>
          </a:xfrm>
        </p:grpSpPr>
        <p:pic>
          <p:nvPicPr>
            <p:cNvPr id="14" name="Afbeelding 13">
              <a:extLst>
                <a:ext uri="{FF2B5EF4-FFF2-40B4-BE49-F238E27FC236}">
                  <a16:creationId xmlns:a16="http://schemas.microsoft.com/office/drawing/2014/main" id="{67DDD73A-3180-45EE-BBCB-8657A5C446A9}"/>
                </a:ext>
              </a:extLst>
            </p:cNvPr>
            <p:cNvPicPr>
              <a:picLocks noChangeAspect="1"/>
            </p:cNvPicPr>
            <p:nvPr/>
          </p:nvPicPr>
          <p:blipFill rotWithShape="1">
            <a:blip r:embed="rId4">
              <a:duotone>
                <a:prstClr val="black"/>
                <a:srgbClr val="0374A8">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0815" b="10910"/>
            <a:stretch/>
          </p:blipFill>
          <p:spPr>
            <a:xfrm rot="21000488">
              <a:off x="9673776" y="5777762"/>
              <a:ext cx="1892455" cy="740657"/>
            </a:xfrm>
            <a:prstGeom prst="rect">
              <a:avLst/>
            </a:prstGeom>
          </p:spPr>
        </p:pic>
        <p:sp>
          <p:nvSpPr>
            <p:cNvPr id="16" name="Tekstvak 15">
              <a:extLst>
                <a:ext uri="{FF2B5EF4-FFF2-40B4-BE49-F238E27FC236}">
                  <a16:creationId xmlns:a16="http://schemas.microsoft.com/office/drawing/2014/main" id="{883C2861-CD70-4131-A3BA-3244571C50BD}"/>
                </a:ext>
              </a:extLst>
            </p:cNvPr>
            <p:cNvSpPr txBox="1"/>
            <p:nvPr/>
          </p:nvSpPr>
          <p:spPr>
            <a:xfrm>
              <a:off x="9874952" y="5499921"/>
              <a:ext cx="2428447" cy="403581"/>
            </a:xfrm>
            <a:prstGeom prst="rect">
              <a:avLst/>
            </a:prstGeom>
            <a:noFill/>
          </p:spPr>
          <p:txBody>
            <a:bodyPr wrap="square" rtlCol="0">
              <a:spAutoFit/>
            </a:bodyPr>
            <a:lstStyle/>
            <a:p>
              <a:r>
                <a:rPr lang="nl-NL" sz="1200" dirty="0">
                  <a:solidFill>
                    <a:srgbClr val="002F5F"/>
                  </a:solidFill>
                  <a:latin typeface="Ink Free" panose="03080402000500000000" pitchFamily="66" charset="0"/>
                  <a:ea typeface="Tahoma" panose="020B0604030504040204" pitchFamily="34" charset="0"/>
                  <a:cs typeface="Tahoma" panose="020B0604030504040204" pitchFamily="34" charset="0"/>
                </a:rPr>
                <a:t>lees hoe we dit doen</a:t>
              </a:r>
            </a:p>
          </p:txBody>
        </p:sp>
      </p:grpSp>
    </p:spTree>
    <p:extLst>
      <p:ext uri="{BB962C8B-B14F-4D97-AF65-F5344CB8AC3E}">
        <p14:creationId xmlns:p14="http://schemas.microsoft.com/office/powerpoint/2010/main" val="2151152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7EB540E8-695C-4D7A-91F0-AFF985036439}"/>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6729" t="126" r="19401" b="72"/>
          <a:stretch/>
        </p:blipFill>
        <p:spPr>
          <a:xfrm>
            <a:off x="-1" y="0"/>
            <a:ext cx="12192001" cy="6858376"/>
          </a:xfrm>
          <a:prstGeom prst="rect">
            <a:avLst/>
          </a:prstGeom>
        </p:spPr>
      </p:pic>
      <p:sp>
        <p:nvSpPr>
          <p:cNvPr id="18" name="Rechthoek 17">
            <a:extLst>
              <a:ext uri="{FF2B5EF4-FFF2-40B4-BE49-F238E27FC236}">
                <a16:creationId xmlns:a16="http://schemas.microsoft.com/office/drawing/2014/main" id="{4F96DD38-E5B2-4296-AD81-6C81946F68CC}"/>
              </a:ext>
            </a:extLst>
          </p:cNvPr>
          <p:cNvSpPr/>
          <p:nvPr/>
        </p:nvSpPr>
        <p:spPr>
          <a:xfrm>
            <a:off x="-2" y="-1164"/>
            <a:ext cx="12192000" cy="6859163"/>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88DE817A-9C70-46C3-8F9F-FB50072F7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24" y="5867412"/>
            <a:ext cx="1529262" cy="877609"/>
          </a:xfrm>
          <a:prstGeom prst="rect">
            <a:avLst/>
          </a:prstGeom>
        </p:spPr>
      </p:pic>
      <p:grpSp>
        <p:nvGrpSpPr>
          <p:cNvPr id="19" name="Groep 18">
            <a:extLst>
              <a:ext uri="{FF2B5EF4-FFF2-40B4-BE49-F238E27FC236}">
                <a16:creationId xmlns:a16="http://schemas.microsoft.com/office/drawing/2014/main" id="{8821A781-B4D9-465F-9C15-2F63766AFEE3}"/>
              </a:ext>
            </a:extLst>
          </p:cNvPr>
          <p:cNvGrpSpPr/>
          <p:nvPr/>
        </p:nvGrpSpPr>
        <p:grpSpPr>
          <a:xfrm>
            <a:off x="772566" y="1323782"/>
            <a:ext cx="10646868" cy="4209270"/>
            <a:chOff x="772566" y="727327"/>
            <a:chExt cx="10646868" cy="4209270"/>
          </a:xfrm>
        </p:grpSpPr>
        <p:sp>
          <p:nvSpPr>
            <p:cNvPr id="8" name="Rechthoek 7">
              <a:extLst>
                <a:ext uri="{FF2B5EF4-FFF2-40B4-BE49-F238E27FC236}">
                  <a16:creationId xmlns:a16="http://schemas.microsoft.com/office/drawing/2014/main" id="{55315663-3444-471D-AEE8-C36B553B909A}"/>
                </a:ext>
              </a:extLst>
            </p:cNvPr>
            <p:cNvSpPr/>
            <p:nvPr/>
          </p:nvSpPr>
          <p:spPr>
            <a:xfrm>
              <a:off x="772566" y="727327"/>
              <a:ext cx="10646868" cy="3278456"/>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bg1"/>
                  </a:solidFill>
                  <a:latin typeface="Tahoma" panose="020B0604030504040204" pitchFamily="34" charset="0"/>
                  <a:ea typeface="Tahoma" panose="020B0604030504040204" pitchFamily="34" charset="0"/>
                  <a:cs typeface="Tahoma" panose="020B0604030504040204" pitchFamily="34" charset="0"/>
                </a:rPr>
                <a:t>Wil jij ook bijdragen aan een </a:t>
              </a:r>
              <a:r>
                <a:rPr lang="nl-NL" sz="2800" dirty="0">
                  <a:solidFill>
                    <a:schemeClr val="bg1"/>
                  </a:solidFill>
                  <a:latin typeface="Tahoma" panose="020B0604030504040204" pitchFamily="34" charset="0"/>
                  <a:ea typeface="Tahoma" panose="020B0604030504040204" pitchFamily="34" charset="0"/>
                  <a:cs typeface="Tahoma" panose="020B0604030504040204" pitchFamily="34" charset="0"/>
                </a:rPr>
                <a:t>STERKE GENERATIE</a:t>
              </a:r>
              <a:r>
                <a:rPr lang="nl-NL" sz="2000" dirty="0">
                  <a:solidFill>
                    <a:schemeClr val="bg1"/>
                  </a:solidFill>
                  <a:latin typeface="Tahoma" panose="020B0604030504040204" pitchFamily="34" charset="0"/>
                  <a:ea typeface="Tahoma" panose="020B0604030504040204" pitchFamily="34" charset="0"/>
                  <a:cs typeface="Tahoma" panose="020B0604030504040204" pitchFamily="34" charset="0"/>
                </a:rPr>
                <a:t> technische studenten? Sluit aan bij ons </a:t>
              </a:r>
              <a:r>
                <a:rPr lang="nl-NL" sz="2800" dirty="0">
                  <a:solidFill>
                    <a:schemeClr val="bg1"/>
                  </a:solidFill>
                  <a:latin typeface="Tahoma" panose="020B0604030504040204" pitchFamily="34" charset="0"/>
                  <a:ea typeface="Tahoma" panose="020B0604030504040204" pitchFamily="34" charset="0"/>
                  <a:cs typeface="Tahoma" panose="020B0604030504040204" pitchFamily="34" charset="0"/>
                </a:rPr>
                <a:t>BESTUUR</a:t>
              </a:r>
              <a:r>
                <a:rPr lang="nl-NL" sz="2000" dirty="0">
                  <a:solidFill>
                    <a:schemeClr val="bg1"/>
                  </a:solidFill>
                  <a:latin typeface="Tahoma" panose="020B0604030504040204" pitchFamily="34" charset="0"/>
                  <a:ea typeface="Tahoma" panose="020B0604030504040204" pitchFamily="34" charset="0"/>
                  <a:cs typeface="Tahoma" panose="020B0604030504040204" pitchFamily="34" charset="0"/>
                </a:rPr>
                <a:t> of een van onze </a:t>
              </a:r>
              <a:r>
                <a:rPr lang="nl-NL" sz="2800" dirty="0">
                  <a:solidFill>
                    <a:schemeClr val="bg1"/>
                  </a:solidFill>
                  <a:latin typeface="Tahoma" panose="020B0604030504040204" pitchFamily="34" charset="0"/>
                  <a:ea typeface="Tahoma" panose="020B0604030504040204" pitchFamily="34" charset="0"/>
                  <a:cs typeface="Tahoma" panose="020B0604030504040204" pitchFamily="34" charset="0"/>
                </a:rPr>
                <a:t>COMMISSIES</a:t>
              </a:r>
              <a:r>
                <a:rPr lang="nl-NL" sz="20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pPr algn="ctr"/>
              <a:endParaRPr lang="nl-NL"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nl-NL" sz="2000" dirty="0">
                  <a:solidFill>
                    <a:schemeClr val="bg1"/>
                  </a:solidFill>
                  <a:latin typeface="Tahoma" panose="020B0604030504040204" pitchFamily="34" charset="0"/>
                  <a:ea typeface="Tahoma" panose="020B0604030504040204" pitchFamily="34" charset="0"/>
                  <a:cs typeface="Tahoma" panose="020B0604030504040204" pitchFamily="34" charset="0"/>
                </a:rPr>
                <a:t>Stuur een e-mail naar </a:t>
              </a:r>
              <a:r>
                <a:rPr lang="nl-NL" sz="2000" dirty="0">
                  <a:solidFill>
                    <a:schemeClr val="bg1"/>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ks@kivi.nl</a:t>
              </a:r>
              <a:r>
                <a:rPr lang="nl-NL" sz="2000" dirty="0">
                  <a:solidFill>
                    <a:schemeClr val="bg1"/>
                  </a:solidFill>
                  <a:latin typeface="Tahoma" panose="020B0604030504040204" pitchFamily="34" charset="0"/>
                  <a:ea typeface="Tahoma" panose="020B0604030504040204" pitchFamily="34" charset="0"/>
                  <a:cs typeface="Tahoma" panose="020B0604030504040204" pitchFamily="34" charset="0"/>
                </a:rPr>
                <a:t> of vul het </a:t>
              </a:r>
              <a:r>
                <a:rPr lang="nl-NL" sz="2000" dirty="0">
                  <a:solidFill>
                    <a:schemeClr val="bg1"/>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formulier</a:t>
              </a:r>
              <a:r>
                <a:rPr lang="nl-NL" sz="2000" dirty="0">
                  <a:solidFill>
                    <a:schemeClr val="bg1"/>
                  </a:solidFill>
                  <a:latin typeface="Tahoma" panose="020B0604030504040204" pitchFamily="34" charset="0"/>
                  <a:ea typeface="Tahoma" panose="020B0604030504040204" pitchFamily="34" charset="0"/>
                  <a:cs typeface="Tahoma" panose="020B0604030504040204" pitchFamily="34" charset="0"/>
                </a:rPr>
                <a:t> in.</a:t>
              </a:r>
            </a:p>
          </p:txBody>
        </p:sp>
        <p:sp>
          <p:nvSpPr>
            <p:cNvPr id="7" name="Rechthoek 6">
              <a:extLst>
                <a:ext uri="{FF2B5EF4-FFF2-40B4-BE49-F238E27FC236}">
                  <a16:creationId xmlns:a16="http://schemas.microsoft.com/office/drawing/2014/main" id="{074B6891-55A9-40BE-9531-4E8D2CFE77F8}"/>
                </a:ext>
              </a:extLst>
            </p:cNvPr>
            <p:cNvSpPr/>
            <p:nvPr/>
          </p:nvSpPr>
          <p:spPr>
            <a:xfrm>
              <a:off x="1957053" y="3427837"/>
              <a:ext cx="8277893" cy="1508760"/>
            </a:xfrm>
            <a:prstGeom prst="rect">
              <a:avLst/>
            </a:prstGeom>
            <a:solidFill>
              <a:srgbClr val="8AC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bg1"/>
                  </a:solidFill>
                  <a:latin typeface="Tahoma" panose="020B0604030504040204" pitchFamily="34" charset="0"/>
                  <a:ea typeface="Tahoma" panose="020B0604030504040204" pitchFamily="34" charset="0"/>
                  <a:cs typeface="Tahoma" panose="020B0604030504040204" pitchFamily="34" charset="0"/>
                </a:rPr>
                <a:t>EINGINEER YOUR CAREER </a:t>
              </a:r>
              <a:r>
                <a:rPr lang="nl-NL" sz="2000" dirty="0">
                  <a:solidFill>
                    <a:schemeClr val="bg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IMPROVE OUR SOCIETY</a:t>
              </a:r>
              <a:endParaRPr lang="nl-NL"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12" name="Afbeelding 11">
            <a:hlinkClick r:id="rId6"/>
            <a:extLst>
              <a:ext uri="{FF2B5EF4-FFF2-40B4-BE49-F238E27FC236}">
                <a16:creationId xmlns:a16="http://schemas.microsoft.com/office/drawing/2014/main" id="{7C4FB2CC-CAB6-40FC-AC9A-A8EC8F12DA2A}"/>
              </a:ext>
            </a:extLst>
          </p:cNvPr>
          <p:cNvPicPr>
            <a:picLocks noChangeAspect="1"/>
          </p:cNvPicPr>
          <p:nvPr/>
        </p:nvPicPr>
        <p:blipFill rotWithShape="1">
          <a:blip r:embed="rId7">
            <a:duotone>
              <a:prstClr val="black"/>
              <a:srgbClr val="0374A8">
                <a:tint val="45000"/>
                <a:satMod val="400000"/>
              </a:srgb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t="10815" b="10910"/>
          <a:stretch/>
        </p:blipFill>
        <p:spPr>
          <a:xfrm rot="21000488">
            <a:off x="9919309" y="6123369"/>
            <a:ext cx="1298893" cy="508353"/>
          </a:xfrm>
          <a:prstGeom prst="rect">
            <a:avLst/>
          </a:prstGeom>
        </p:spPr>
      </p:pic>
      <p:sp>
        <p:nvSpPr>
          <p:cNvPr id="13" name="Tekstvak 12">
            <a:extLst>
              <a:ext uri="{FF2B5EF4-FFF2-40B4-BE49-F238E27FC236}">
                <a16:creationId xmlns:a16="http://schemas.microsoft.com/office/drawing/2014/main" id="{4553ABD7-EE53-48B3-B12B-F70406F82023}"/>
              </a:ext>
            </a:extLst>
          </p:cNvPr>
          <p:cNvSpPr txBox="1"/>
          <p:nvPr/>
        </p:nvSpPr>
        <p:spPr>
          <a:xfrm>
            <a:off x="10057386" y="5932668"/>
            <a:ext cx="2209005" cy="276999"/>
          </a:xfrm>
          <a:prstGeom prst="rect">
            <a:avLst/>
          </a:prstGeom>
          <a:noFill/>
        </p:spPr>
        <p:txBody>
          <a:bodyPr wrap="square" rtlCol="0">
            <a:spAutoFit/>
          </a:bodyPr>
          <a:lstStyle/>
          <a:p>
            <a:r>
              <a:rPr lang="nl-NL" sz="1200" dirty="0">
                <a:solidFill>
                  <a:srgbClr val="002F5F"/>
                </a:solidFill>
                <a:latin typeface="Ink Free" panose="03080402000500000000" pitchFamily="66"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lees hier de volledige M&amp;V</a:t>
            </a:r>
            <a:endParaRPr lang="nl-NL" sz="1200" dirty="0">
              <a:solidFill>
                <a:srgbClr val="002F5F"/>
              </a:solidFill>
              <a:latin typeface="Ink Free" panose="03080402000500000000" pitchFamily="66"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06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7EB540E8-695C-4D7A-91F0-AFF985036439}"/>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6729" t="126" r="19401" b="72"/>
          <a:stretch/>
        </p:blipFill>
        <p:spPr>
          <a:xfrm>
            <a:off x="-1" y="0"/>
            <a:ext cx="12192001" cy="6858376"/>
          </a:xfrm>
          <a:prstGeom prst="rect">
            <a:avLst/>
          </a:prstGeom>
        </p:spPr>
      </p:pic>
      <p:sp>
        <p:nvSpPr>
          <p:cNvPr id="18" name="Rechthoek 17">
            <a:extLst>
              <a:ext uri="{FF2B5EF4-FFF2-40B4-BE49-F238E27FC236}">
                <a16:creationId xmlns:a16="http://schemas.microsoft.com/office/drawing/2014/main" id="{4F96DD38-E5B2-4296-AD81-6C81946F68CC}"/>
              </a:ext>
            </a:extLst>
          </p:cNvPr>
          <p:cNvSpPr/>
          <p:nvPr/>
        </p:nvSpPr>
        <p:spPr>
          <a:xfrm>
            <a:off x="-2" y="-1164"/>
            <a:ext cx="12192000" cy="6859163"/>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88DE817A-9C70-46C3-8F9F-FB50072F7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24" y="5867412"/>
            <a:ext cx="1529262" cy="877609"/>
          </a:xfrm>
          <a:prstGeom prst="rect">
            <a:avLst/>
          </a:prstGeom>
        </p:spPr>
      </p:pic>
      <p:grpSp>
        <p:nvGrpSpPr>
          <p:cNvPr id="20" name="Groep 19">
            <a:extLst>
              <a:ext uri="{FF2B5EF4-FFF2-40B4-BE49-F238E27FC236}">
                <a16:creationId xmlns:a16="http://schemas.microsoft.com/office/drawing/2014/main" id="{A6ECE564-FC1C-4F95-B595-C190128287FF}"/>
              </a:ext>
            </a:extLst>
          </p:cNvPr>
          <p:cNvGrpSpPr/>
          <p:nvPr/>
        </p:nvGrpSpPr>
        <p:grpSpPr>
          <a:xfrm>
            <a:off x="10422618" y="5932671"/>
            <a:ext cx="1804851" cy="699050"/>
            <a:chOff x="9673776" y="5499921"/>
            <a:chExt cx="2629623" cy="1018498"/>
          </a:xfrm>
        </p:grpSpPr>
        <p:pic>
          <p:nvPicPr>
            <p:cNvPr id="14" name="Afbeelding 13">
              <a:extLst>
                <a:ext uri="{FF2B5EF4-FFF2-40B4-BE49-F238E27FC236}">
                  <a16:creationId xmlns:a16="http://schemas.microsoft.com/office/drawing/2014/main" id="{67DDD73A-3180-45EE-BBCB-8657A5C446A9}"/>
                </a:ext>
              </a:extLst>
            </p:cNvPr>
            <p:cNvPicPr>
              <a:picLocks noChangeAspect="1"/>
            </p:cNvPicPr>
            <p:nvPr/>
          </p:nvPicPr>
          <p:blipFill rotWithShape="1">
            <a:blip r:embed="rId4">
              <a:duotone>
                <a:prstClr val="black"/>
                <a:srgbClr val="0374A8">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0815" b="10910"/>
            <a:stretch/>
          </p:blipFill>
          <p:spPr>
            <a:xfrm rot="21000488">
              <a:off x="9673776" y="5777762"/>
              <a:ext cx="1892455" cy="740657"/>
            </a:xfrm>
            <a:prstGeom prst="rect">
              <a:avLst/>
            </a:prstGeom>
          </p:spPr>
        </p:pic>
        <p:sp>
          <p:nvSpPr>
            <p:cNvPr id="16" name="Tekstvak 15">
              <a:extLst>
                <a:ext uri="{FF2B5EF4-FFF2-40B4-BE49-F238E27FC236}">
                  <a16:creationId xmlns:a16="http://schemas.microsoft.com/office/drawing/2014/main" id="{883C2861-CD70-4131-A3BA-3244571C50BD}"/>
                </a:ext>
              </a:extLst>
            </p:cNvPr>
            <p:cNvSpPr txBox="1"/>
            <p:nvPr/>
          </p:nvSpPr>
          <p:spPr>
            <a:xfrm>
              <a:off x="9874952" y="5499921"/>
              <a:ext cx="2428447" cy="403581"/>
            </a:xfrm>
            <a:prstGeom prst="rect">
              <a:avLst/>
            </a:prstGeom>
            <a:noFill/>
          </p:spPr>
          <p:txBody>
            <a:bodyPr wrap="square" rtlCol="0">
              <a:spAutoFit/>
            </a:bodyPr>
            <a:lstStyle/>
            <a:p>
              <a:r>
                <a:rPr lang="nl-NL" sz="1200" dirty="0">
                  <a:solidFill>
                    <a:srgbClr val="002F5F"/>
                  </a:solidFill>
                  <a:latin typeface="Ink Free" panose="03080402000500000000" pitchFamily="66" charset="0"/>
                  <a:ea typeface="Tahoma" panose="020B0604030504040204" pitchFamily="34" charset="0"/>
                  <a:cs typeface="Tahoma" panose="020B0604030504040204" pitchFamily="34" charset="0"/>
                </a:rPr>
                <a:t>lees hoe we dit doen</a:t>
              </a:r>
            </a:p>
          </p:txBody>
        </p:sp>
      </p:grpSp>
      <p:sp>
        <p:nvSpPr>
          <p:cNvPr id="93" name="Rechthoek 92">
            <a:extLst>
              <a:ext uri="{FF2B5EF4-FFF2-40B4-BE49-F238E27FC236}">
                <a16:creationId xmlns:a16="http://schemas.microsoft.com/office/drawing/2014/main" id="{DA84DF8F-049E-4E22-BB3F-C67B2505FA4F}"/>
              </a:ext>
            </a:extLst>
          </p:cNvPr>
          <p:cNvSpPr/>
          <p:nvPr/>
        </p:nvSpPr>
        <p:spPr>
          <a:xfrm>
            <a:off x="1116419" y="526845"/>
            <a:ext cx="5627555" cy="3241626"/>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Rechthoek 6">
            <a:extLst>
              <a:ext uri="{FF2B5EF4-FFF2-40B4-BE49-F238E27FC236}">
                <a16:creationId xmlns:a16="http://schemas.microsoft.com/office/drawing/2014/main" id="{074B6891-55A9-40BE-9531-4E8D2CFE77F8}"/>
              </a:ext>
            </a:extLst>
          </p:cNvPr>
          <p:cNvSpPr/>
          <p:nvPr/>
        </p:nvSpPr>
        <p:spPr>
          <a:xfrm>
            <a:off x="5605571" y="3163538"/>
            <a:ext cx="6089834" cy="2604330"/>
          </a:xfrm>
          <a:prstGeom prst="rect">
            <a:avLst/>
          </a:prstGeom>
          <a:solidFill>
            <a:srgbClr val="8AC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Tahoma" panose="020B0604030504040204" pitchFamily="34" charset="0"/>
                <a:ea typeface="Tahoma" panose="020B0604030504040204" pitchFamily="34" charset="0"/>
                <a:cs typeface="Tahoma" panose="020B0604030504040204" pitchFamily="34" charset="0"/>
              </a:rPr>
              <a:t>Het streven is om vanuit elke technische onderwijsinstelling 1 afgevaardigde aan te wijzen om zo een bestuur te vormen die een goede representatie geeft voor het technisch hoger en wetenschappelijk onderwijs in Nederland.</a:t>
            </a:r>
            <a:r>
              <a:rPr lang="nl-NL"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grpSp>
        <p:nvGrpSpPr>
          <p:cNvPr id="55" name="Groep 54">
            <a:extLst>
              <a:ext uri="{FF2B5EF4-FFF2-40B4-BE49-F238E27FC236}">
                <a16:creationId xmlns:a16="http://schemas.microsoft.com/office/drawing/2014/main" id="{2A2063F2-085C-48B6-AE69-B0A4115F9F90}"/>
              </a:ext>
            </a:extLst>
          </p:cNvPr>
          <p:cNvGrpSpPr/>
          <p:nvPr/>
        </p:nvGrpSpPr>
        <p:grpSpPr>
          <a:xfrm>
            <a:off x="2760345" y="707240"/>
            <a:ext cx="4198491" cy="5135078"/>
            <a:chOff x="3619500" y="400050"/>
            <a:chExt cx="4953000" cy="6057900"/>
          </a:xfrm>
        </p:grpSpPr>
        <p:pic>
          <p:nvPicPr>
            <p:cNvPr id="56" name="Afbeelding 55">
              <a:extLst>
                <a:ext uri="{FF2B5EF4-FFF2-40B4-BE49-F238E27FC236}">
                  <a16:creationId xmlns:a16="http://schemas.microsoft.com/office/drawing/2014/main" id="{6FD9F699-43F0-4B1C-8525-E91C503E9497}"/>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619500" y="400050"/>
              <a:ext cx="4953000" cy="6057900"/>
            </a:xfrm>
            <a:prstGeom prst="rect">
              <a:avLst/>
            </a:prstGeom>
          </p:spPr>
        </p:pic>
        <p:grpSp>
          <p:nvGrpSpPr>
            <p:cNvPr id="57" name="Groep 56">
              <a:extLst>
                <a:ext uri="{FF2B5EF4-FFF2-40B4-BE49-F238E27FC236}">
                  <a16:creationId xmlns:a16="http://schemas.microsoft.com/office/drawing/2014/main" id="{A0410E38-FAF3-41EC-8CD9-CCF2CCEA817B}"/>
                </a:ext>
              </a:extLst>
            </p:cNvPr>
            <p:cNvGrpSpPr/>
            <p:nvPr/>
          </p:nvGrpSpPr>
          <p:grpSpPr>
            <a:xfrm>
              <a:off x="4731798" y="3494544"/>
              <a:ext cx="665824" cy="665824"/>
              <a:chOff x="4731798" y="3494544"/>
              <a:chExt cx="665824" cy="665824"/>
            </a:xfrm>
          </p:grpSpPr>
          <p:pic>
            <p:nvPicPr>
              <p:cNvPr id="91" name="Graphic 90">
                <a:extLst>
                  <a:ext uri="{FF2B5EF4-FFF2-40B4-BE49-F238E27FC236}">
                    <a16:creationId xmlns:a16="http://schemas.microsoft.com/office/drawing/2014/main" id="{1BB52D91-F286-41DA-ADAA-216D5479D538}"/>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8258" b="28122"/>
              <a:stretch/>
            </p:blipFill>
            <p:spPr>
              <a:xfrm>
                <a:off x="4760337" y="3579482"/>
                <a:ext cx="608745" cy="484109"/>
              </a:xfrm>
              <a:prstGeom prst="rect">
                <a:avLst/>
              </a:prstGeom>
            </p:spPr>
          </p:pic>
          <p:sp>
            <p:nvSpPr>
              <p:cNvPr id="92" name="Ovaal 91">
                <a:extLst>
                  <a:ext uri="{FF2B5EF4-FFF2-40B4-BE49-F238E27FC236}">
                    <a16:creationId xmlns:a16="http://schemas.microsoft.com/office/drawing/2014/main" id="{B688218A-7163-43A0-A4AA-12E6D9167969}"/>
                  </a:ext>
                </a:extLst>
              </p:cNvPr>
              <p:cNvSpPr/>
              <p:nvPr/>
            </p:nvSpPr>
            <p:spPr>
              <a:xfrm>
                <a:off x="4731798" y="3494544"/>
                <a:ext cx="665824" cy="665824"/>
              </a:xfrm>
              <a:prstGeom prst="ellipse">
                <a:avLst/>
              </a:prstGeom>
              <a:noFill/>
              <a:ln w="38100" cap="flat" cmpd="sng" algn="ctr">
                <a:solidFill>
                  <a:srgbClr val="002E5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NL"/>
              </a:p>
            </p:txBody>
          </p:sp>
        </p:grpSp>
        <p:grpSp>
          <p:nvGrpSpPr>
            <p:cNvPr id="58" name="Groep 57">
              <a:extLst>
                <a:ext uri="{FF2B5EF4-FFF2-40B4-BE49-F238E27FC236}">
                  <a16:creationId xmlns:a16="http://schemas.microsoft.com/office/drawing/2014/main" id="{B08F63BD-C12C-431E-B03D-DB2F10C42F5A}"/>
                </a:ext>
              </a:extLst>
            </p:cNvPr>
            <p:cNvGrpSpPr/>
            <p:nvPr/>
          </p:nvGrpSpPr>
          <p:grpSpPr>
            <a:xfrm>
              <a:off x="6073941" y="4479175"/>
              <a:ext cx="665824" cy="665824"/>
              <a:chOff x="4731798" y="3494544"/>
              <a:chExt cx="665824" cy="665824"/>
            </a:xfrm>
          </p:grpSpPr>
          <p:pic>
            <p:nvPicPr>
              <p:cNvPr id="89" name="Graphic 88">
                <a:extLst>
                  <a:ext uri="{FF2B5EF4-FFF2-40B4-BE49-F238E27FC236}">
                    <a16:creationId xmlns:a16="http://schemas.microsoft.com/office/drawing/2014/main" id="{24E69BCB-654B-4E6A-9F6A-CE9DFEBACED2}"/>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8258" b="28122"/>
              <a:stretch/>
            </p:blipFill>
            <p:spPr>
              <a:xfrm>
                <a:off x="4760337" y="3579482"/>
                <a:ext cx="608745" cy="484109"/>
              </a:xfrm>
              <a:prstGeom prst="rect">
                <a:avLst/>
              </a:prstGeom>
            </p:spPr>
          </p:pic>
          <p:sp>
            <p:nvSpPr>
              <p:cNvPr id="90" name="Ovaal 89">
                <a:extLst>
                  <a:ext uri="{FF2B5EF4-FFF2-40B4-BE49-F238E27FC236}">
                    <a16:creationId xmlns:a16="http://schemas.microsoft.com/office/drawing/2014/main" id="{1F03E997-680B-4B47-91DB-65D7ADF3F1E1}"/>
                  </a:ext>
                </a:extLst>
              </p:cNvPr>
              <p:cNvSpPr/>
              <p:nvPr/>
            </p:nvSpPr>
            <p:spPr>
              <a:xfrm>
                <a:off x="4731798" y="3494544"/>
                <a:ext cx="665824" cy="665824"/>
              </a:xfrm>
              <a:prstGeom prst="ellipse">
                <a:avLst/>
              </a:prstGeom>
              <a:noFill/>
              <a:ln w="38100" cap="flat" cmpd="sng" algn="ctr">
                <a:solidFill>
                  <a:srgbClr val="002E5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NL"/>
              </a:p>
            </p:txBody>
          </p:sp>
        </p:grpSp>
        <p:grpSp>
          <p:nvGrpSpPr>
            <p:cNvPr id="59" name="Groep 58">
              <a:extLst>
                <a:ext uri="{FF2B5EF4-FFF2-40B4-BE49-F238E27FC236}">
                  <a16:creationId xmlns:a16="http://schemas.microsoft.com/office/drawing/2014/main" id="{42EBDC2B-D51A-4694-B7CD-35FEEA39F827}"/>
                </a:ext>
              </a:extLst>
            </p:cNvPr>
            <p:cNvGrpSpPr/>
            <p:nvPr/>
          </p:nvGrpSpPr>
          <p:grpSpPr>
            <a:xfrm>
              <a:off x="6800850" y="5768197"/>
              <a:ext cx="665824" cy="665824"/>
              <a:chOff x="4731798" y="3494544"/>
              <a:chExt cx="665824" cy="665824"/>
            </a:xfrm>
          </p:grpSpPr>
          <p:pic>
            <p:nvPicPr>
              <p:cNvPr id="87" name="Graphic 86">
                <a:extLst>
                  <a:ext uri="{FF2B5EF4-FFF2-40B4-BE49-F238E27FC236}">
                    <a16:creationId xmlns:a16="http://schemas.microsoft.com/office/drawing/2014/main" id="{F5AC3CEA-B41E-4827-AB7F-05DD0EE148A4}"/>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8258" b="28122"/>
              <a:stretch/>
            </p:blipFill>
            <p:spPr>
              <a:xfrm>
                <a:off x="4760337" y="3579482"/>
                <a:ext cx="608745" cy="484109"/>
              </a:xfrm>
              <a:prstGeom prst="rect">
                <a:avLst/>
              </a:prstGeom>
            </p:spPr>
          </p:pic>
          <p:sp>
            <p:nvSpPr>
              <p:cNvPr id="88" name="Ovaal 87">
                <a:extLst>
                  <a:ext uri="{FF2B5EF4-FFF2-40B4-BE49-F238E27FC236}">
                    <a16:creationId xmlns:a16="http://schemas.microsoft.com/office/drawing/2014/main" id="{EBAE5F80-5DBF-4D97-AA28-4357953CBF2B}"/>
                  </a:ext>
                </a:extLst>
              </p:cNvPr>
              <p:cNvSpPr/>
              <p:nvPr/>
            </p:nvSpPr>
            <p:spPr>
              <a:xfrm>
                <a:off x="4731798" y="3494544"/>
                <a:ext cx="665824" cy="665824"/>
              </a:xfrm>
              <a:prstGeom prst="ellipse">
                <a:avLst/>
              </a:prstGeom>
              <a:noFill/>
              <a:ln w="38100" cap="flat" cmpd="sng" algn="ctr">
                <a:solidFill>
                  <a:srgbClr val="002E5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NL"/>
              </a:p>
            </p:txBody>
          </p:sp>
        </p:grpSp>
        <p:grpSp>
          <p:nvGrpSpPr>
            <p:cNvPr id="60" name="Groep 59">
              <a:extLst>
                <a:ext uri="{FF2B5EF4-FFF2-40B4-BE49-F238E27FC236}">
                  <a16:creationId xmlns:a16="http://schemas.microsoft.com/office/drawing/2014/main" id="{E6E71849-6A8A-4B96-99A9-60F1AB120B69}"/>
                </a:ext>
              </a:extLst>
            </p:cNvPr>
            <p:cNvGrpSpPr/>
            <p:nvPr/>
          </p:nvGrpSpPr>
          <p:grpSpPr>
            <a:xfrm>
              <a:off x="7650915" y="2828720"/>
              <a:ext cx="665824" cy="665824"/>
              <a:chOff x="4731798" y="3494544"/>
              <a:chExt cx="665824" cy="665824"/>
            </a:xfrm>
          </p:grpSpPr>
          <p:pic>
            <p:nvPicPr>
              <p:cNvPr id="85" name="Graphic 84">
                <a:extLst>
                  <a:ext uri="{FF2B5EF4-FFF2-40B4-BE49-F238E27FC236}">
                    <a16:creationId xmlns:a16="http://schemas.microsoft.com/office/drawing/2014/main" id="{1D7F2F3E-FED6-4D06-B786-84BF1C497472}"/>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8258" b="28122"/>
              <a:stretch/>
            </p:blipFill>
            <p:spPr>
              <a:xfrm>
                <a:off x="4760337" y="3579482"/>
                <a:ext cx="608745" cy="484109"/>
              </a:xfrm>
              <a:prstGeom prst="rect">
                <a:avLst/>
              </a:prstGeom>
            </p:spPr>
          </p:pic>
          <p:sp>
            <p:nvSpPr>
              <p:cNvPr id="86" name="Ovaal 85">
                <a:extLst>
                  <a:ext uri="{FF2B5EF4-FFF2-40B4-BE49-F238E27FC236}">
                    <a16:creationId xmlns:a16="http://schemas.microsoft.com/office/drawing/2014/main" id="{519529D6-A1EA-4C03-AE9E-C3809F1EF2EF}"/>
                  </a:ext>
                </a:extLst>
              </p:cNvPr>
              <p:cNvSpPr/>
              <p:nvPr/>
            </p:nvSpPr>
            <p:spPr>
              <a:xfrm>
                <a:off x="4731798" y="3494544"/>
                <a:ext cx="665824" cy="665824"/>
              </a:xfrm>
              <a:prstGeom prst="ellipse">
                <a:avLst/>
              </a:prstGeom>
              <a:noFill/>
              <a:ln w="38100" cap="flat" cmpd="sng" algn="ctr">
                <a:solidFill>
                  <a:srgbClr val="002E5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NL"/>
              </a:p>
            </p:txBody>
          </p:sp>
        </p:grpSp>
        <p:grpSp>
          <p:nvGrpSpPr>
            <p:cNvPr id="61" name="Groep 60">
              <a:extLst>
                <a:ext uri="{FF2B5EF4-FFF2-40B4-BE49-F238E27FC236}">
                  <a16:creationId xmlns:a16="http://schemas.microsoft.com/office/drawing/2014/main" id="{0442C7B1-2902-42C6-B80F-94F4BFA76C10}"/>
                </a:ext>
              </a:extLst>
            </p:cNvPr>
            <p:cNvGrpSpPr/>
            <p:nvPr/>
          </p:nvGrpSpPr>
          <p:grpSpPr>
            <a:xfrm>
              <a:off x="6740048" y="2217975"/>
              <a:ext cx="665824" cy="665824"/>
              <a:chOff x="4731798" y="3494544"/>
              <a:chExt cx="665824" cy="665824"/>
            </a:xfrm>
          </p:grpSpPr>
          <p:pic>
            <p:nvPicPr>
              <p:cNvPr id="83" name="Graphic 82">
                <a:extLst>
                  <a:ext uri="{FF2B5EF4-FFF2-40B4-BE49-F238E27FC236}">
                    <a16:creationId xmlns:a16="http://schemas.microsoft.com/office/drawing/2014/main" id="{79DB7BB2-E676-4FFA-9086-ABB90CC2600A}"/>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8258" b="28122"/>
              <a:stretch/>
            </p:blipFill>
            <p:spPr>
              <a:xfrm>
                <a:off x="4760337" y="3579482"/>
                <a:ext cx="608745" cy="484109"/>
              </a:xfrm>
              <a:prstGeom prst="rect">
                <a:avLst/>
              </a:prstGeom>
            </p:spPr>
          </p:pic>
          <p:sp>
            <p:nvSpPr>
              <p:cNvPr id="84" name="Ovaal 83">
                <a:extLst>
                  <a:ext uri="{FF2B5EF4-FFF2-40B4-BE49-F238E27FC236}">
                    <a16:creationId xmlns:a16="http://schemas.microsoft.com/office/drawing/2014/main" id="{96EE123E-A641-433E-B6CD-2163C4409F65}"/>
                  </a:ext>
                </a:extLst>
              </p:cNvPr>
              <p:cNvSpPr/>
              <p:nvPr/>
            </p:nvSpPr>
            <p:spPr>
              <a:xfrm>
                <a:off x="4731798" y="3494544"/>
                <a:ext cx="665824" cy="665824"/>
              </a:xfrm>
              <a:prstGeom prst="ellipse">
                <a:avLst/>
              </a:prstGeom>
              <a:noFill/>
              <a:ln w="38100" cap="flat" cmpd="sng" algn="ctr">
                <a:solidFill>
                  <a:srgbClr val="002E5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NL"/>
              </a:p>
            </p:txBody>
          </p:sp>
        </p:grpSp>
        <p:grpSp>
          <p:nvGrpSpPr>
            <p:cNvPr id="62" name="Groep 61">
              <a:extLst>
                <a:ext uri="{FF2B5EF4-FFF2-40B4-BE49-F238E27FC236}">
                  <a16:creationId xmlns:a16="http://schemas.microsoft.com/office/drawing/2014/main" id="{13F66EF1-D7DE-4AD0-973B-93055A856EA5}"/>
                </a:ext>
              </a:extLst>
            </p:cNvPr>
            <p:cNvGrpSpPr/>
            <p:nvPr/>
          </p:nvGrpSpPr>
          <p:grpSpPr>
            <a:xfrm>
              <a:off x="7622375" y="894611"/>
              <a:ext cx="665824" cy="665824"/>
              <a:chOff x="4731798" y="3494544"/>
              <a:chExt cx="665824" cy="665824"/>
            </a:xfrm>
          </p:grpSpPr>
          <p:pic>
            <p:nvPicPr>
              <p:cNvPr id="81" name="Graphic 80">
                <a:extLst>
                  <a:ext uri="{FF2B5EF4-FFF2-40B4-BE49-F238E27FC236}">
                    <a16:creationId xmlns:a16="http://schemas.microsoft.com/office/drawing/2014/main" id="{3DCD14BA-E400-469C-BD8A-E21953822622}"/>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8258" b="28122"/>
              <a:stretch/>
            </p:blipFill>
            <p:spPr>
              <a:xfrm>
                <a:off x="4760337" y="3579482"/>
                <a:ext cx="608745" cy="484109"/>
              </a:xfrm>
              <a:prstGeom prst="rect">
                <a:avLst/>
              </a:prstGeom>
            </p:spPr>
          </p:pic>
          <p:sp>
            <p:nvSpPr>
              <p:cNvPr id="82" name="Ovaal 81">
                <a:extLst>
                  <a:ext uri="{FF2B5EF4-FFF2-40B4-BE49-F238E27FC236}">
                    <a16:creationId xmlns:a16="http://schemas.microsoft.com/office/drawing/2014/main" id="{7DE7C7D8-891A-4DF9-8681-95A93F544C1D}"/>
                  </a:ext>
                </a:extLst>
              </p:cNvPr>
              <p:cNvSpPr/>
              <p:nvPr/>
            </p:nvSpPr>
            <p:spPr>
              <a:xfrm>
                <a:off x="4731798" y="3494544"/>
                <a:ext cx="665824" cy="665824"/>
              </a:xfrm>
              <a:prstGeom prst="ellipse">
                <a:avLst/>
              </a:prstGeom>
              <a:noFill/>
              <a:ln w="38100" cap="flat" cmpd="sng" algn="ctr">
                <a:solidFill>
                  <a:srgbClr val="002E5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NL"/>
              </a:p>
            </p:txBody>
          </p:sp>
        </p:grpSp>
        <p:cxnSp>
          <p:nvCxnSpPr>
            <p:cNvPr id="63" name="Rechte verbindingslijn 62">
              <a:extLst>
                <a:ext uri="{FF2B5EF4-FFF2-40B4-BE49-F238E27FC236}">
                  <a16:creationId xmlns:a16="http://schemas.microsoft.com/office/drawing/2014/main" id="{2318EB81-B545-4906-8A5B-5BD020DED250}"/>
                </a:ext>
              </a:extLst>
            </p:cNvPr>
            <p:cNvCxnSpPr>
              <a:cxnSpLocks/>
            </p:cNvCxnSpPr>
            <p:nvPr/>
          </p:nvCxnSpPr>
          <p:spPr>
            <a:xfrm>
              <a:off x="5345166" y="4020996"/>
              <a:ext cx="802367" cy="609105"/>
            </a:xfrm>
            <a:prstGeom prst="line">
              <a:avLst/>
            </a:prstGeom>
            <a:ln w="38100">
              <a:solidFill>
                <a:srgbClr val="002E5F"/>
              </a:solidFill>
            </a:ln>
          </p:spPr>
          <p:style>
            <a:lnRef idx="3">
              <a:schemeClr val="accent1"/>
            </a:lnRef>
            <a:fillRef idx="0">
              <a:schemeClr val="accent1"/>
            </a:fillRef>
            <a:effectRef idx="2">
              <a:schemeClr val="accent1"/>
            </a:effectRef>
            <a:fontRef idx="minor">
              <a:schemeClr val="tx1"/>
            </a:fontRef>
          </p:style>
        </p:cxnSp>
        <p:cxnSp>
          <p:nvCxnSpPr>
            <p:cNvPr id="64" name="Rechte verbindingslijn 63">
              <a:extLst>
                <a:ext uri="{FF2B5EF4-FFF2-40B4-BE49-F238E27FC236}">
                  <a16:creationId xmlns:a16="http://schemas.microsoft.com/office/drawing/2014/main" id="{9DE2B500-05C0-4695-81E8-9C82AF81B9A5}"/>
                </a:ext>
              </a:extLst>
            </p:cNvPr>
            <p:cNvCxnSpPr>
              <a:cxnSpLocks/>
            </p:cNvCxnSpPr>
            <p:nvPr/>
          </p:nvCxnSpPr>
          <p:spPr>
            <a:xfrm flipV="1">
              <a:off x="5395227" y="3629162"/>
              <a:ext cx="298304" cy="74352"/>
            </a:xfrm>
            <a:prstGeom prst="line">
              <a:avLst/>
            </a:prstGeom>
            <a:ln w="38100">
              <a:solidFill>
                <a:srgbClr val="002E5F"/>
              </a:solidFill>
            </a:ln>
          </p:spPr>
          <p:style>
            <a:lnRef idx="3">
              <a:schemeClr val="accent1"/>
            </a:lnRef>
            <a:fillRef idx="0">
              <a:schemeClr val="accent1"/>
            </a:fillRef>
            <a:effectRef idx="2">
              <a:schemeClr val="accent1"/>
            </a:effectRef>
            <a:fontRef idx="minor">
              <a:schemeClr val="tx1"/>
            </a:fontRef>
          </p:style>
        </p:cxnSp>
        <p:grpSp>
          <p:nvGrpSpPr>
            <p:cNvPr id="65" name="Groep 64">
              <a:extLst>
                <a:ext uri="{FF2B5EF4-FFF2-40B4-BE49-F238E27FC236}">
                  <a16:creationId xmlns:a16="http://schemas.microsoft.com/office/drawing/2014/main" id="{8AF058CE-6DAB-40B1-BC7B-246F230718D8}"/>
                </a:ext>
              </a:extLst>
            </p:cNvPr>
            <p:cNvGrpSpPr/>
            <p:nvPr/>
          </p:nvGrpSpPr>
          <p:grpSpPr>
            <a:xfrm>
              <a:off x="5693532" y="3216816"/>
              <a:ext cx="1379145" cy="979934"/>
              <a:chOff x="5693532" y="3216816"/>
              <a:chExt cx="1379145" cy="979934"/>
            </a:xfrm>
          </p:grpSpPr>
          <p:grpSp>
            <p:nvGrpSpPr>
              <p:cNvPr id="74" name="Groep 73">
                <a:extLst>
                  <a:ext uri="{FF2B5EF4-FFF2-40B4-BE49-F238E27FC236}">
                    <a16:creationId xmlns:a16="http://schemas.microsoft.com/office/drawing/2014/main" id="{B5B78C72-8355-44F3-995D-8DFF860DE369}"/>
                  </a:ext>
                </a:extLst>
              </p:cNvPr>
              <p:cNvGrpSpPr/>
              <p:nvPr/>
            </p:nvGrpSpPr>
            <p:grpSpPr>
              <a:xfrm>
                <a:off x="5693532" y="3216816"/>
                <a:ext cx="665824" cy="665824"/>
                <a:chOff x="4731798" y="3494544"/>
                <a:chExt cx="665824" cy="665824"/>
              </a:xfrm>
            </p:grpSpPr>
            <p:pic>
              <p:nvPicPr>
                <p:cNvPr id="79" name="Graphic 78">
                  <a:extLst>
                    <a:ext uri="{FF2B5EF4-FFF2-40B4-BE49-F238E27FC236}">
                      <a16:creationId xmlns:a16="http://schemas.microsoft.com/office/drawing/2014/main" id="{D9AE06BA-17B3-4FA5-AD64-C43CE2EE6D6C}"/>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8258" b="28122"/>
                <a:stretch/>
              </p:blipFill>
              <p:spPr>
                <a:xfrm>
                  <a:off x="4760337" y="3579482"/>
                  <a:ext cx="608745" cy="484109"/>
                </a:xfrm>
                <a:prstGeom prst="rect">
                  <a:avLst/>
                </a:prstGeom>
              </p:spPr>
            </p:pic>
            <p:sp>
              <p:nvSpPr>
                <p:cNvPr id="80" name="Ovaal 79">
                  <a:extLst>
                    <a:ext uri="{FF2B5EF4-FFF2-40B4-BE49-F238E27FC236}">
                      <a16:creationId xmlns:a16="http://schemas.microsoft.com/office/drawing/2014/main" id="{833D3A8C-DA9F-485F-94D9-0100BB8816C5}"/>
                    </a:ext>
                  </a:extLst>
                </p:cNvPr>
                <p:cNvSpPr/>
                <p:nvPr/>
              </p:nvSpPr>
              <p:spPr>
                <a:xfrm>
                  <a:off x="4731798" y="3494544"/>
                  <a:ext cx="665824" cy="665824"/>
                </a:xfrm>
                <a:prstGeom prst="ellipse">
                  <a:avLst/>
                </a:prstGeom>
                <a:noFill/>
                <a:ln w="38100" cap="flat" cmpd="sng" algn="ctr">
                  <a:solidFill>
                    <a:srgbClr val="002E5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NL"/>
                </a:p>
              </p:txBody>
            </p:sp>
          </p:grpSp>
          <p:grpSp>
            <p:nvGrpSpPr>
              <p:cNvPr id="75" name="Groep 74">
                <a:extLst>
                  <a:ext uri="{FF2B5EF4-FFF2-40B4-BE49-F238E27FC236}">
                    <a16:creationId xmlns:a16="http://schemas.microsoft.com/office/drawing/2014/main" id="{A7792CD2-6562-411F-ACFA-DD3B5BA0CEDC}"/>
                  </a:ext>
                </a:extLst>
              </p:cNvPr>
              <p:cNvGrpSpPr/>
              <p:nvPr/>
            </p:nvGrpSpPr>
            <p:grpSpPr>
              <a:xfrm>
                <a:off x="6406853" y="3530926"/>
                <a:ext cx="665824" cy="665824"/>
                <a:chOff x="4731798" y="3494544"/>
                <a:chExt cx="665824" cy="665824"/>
              </a:xfrm>
            </p:grpSpPr>
            <p:pic>
              <p:nvPicPr>
                <p:cNvPr id="77" name="Graphic 76">
                  <a:extLst>
                    <a:ext uri="{FF2B5EF4-FFF2-40B4-BE49-F238E27FC236}">
                      <a16:creationId xmlns:a16="http://schemas.microsoft.com/office/drawing/2014/main" id="{9C985B5D-808E-495B-9D5A-A83189B0D8EE}"/>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8258" b="28122"/>
                <a:stretch/>
              </p:blipFill>
              <p:spPr>
                <a:xfrm>
                  <a:off x="4760337" y="3579482"/>
                  <a:ext cx="608745" cy="484109"/>
                </a:xfrm>
                <a:prstGeom prst="rect">
                  <a:avLst/>
                </a:prstGeom>
              </p:spPr>
            </p:pic>
            <p:sp>
              <p:nvSpPr>
                <p:cNvPr id="78" name="Ovaal 77">
                  <a:extLst>
                    <a:ext uri="{FF2B5EF4-FFF2-40B4-BE49-F238E27FC236}">
                      <a16:creationId xmlns:a16="http://schemas.microsoft.com/office/drawing/2014/main" id="{87AC294D-2C93-4FD5-BCD1-B13FB74E2F06}"/>
                    </a:ext>
                  </a:extLst>
                </p:cNvPr>
                <p:cNvSpPr/>
                <p:nvPr/>
              </p:nvSpPr>
              <p:spPr>
                <a:xfrm>
                  <a:off x="4731798" y="3494544"/>
                  <a:ext cx="665824" cy="665824"/>
                </a:xfrm>
                <a:prstGeom prst="ellipse">
                  <a:avLst/>
                </a:prstGeom>
                <a:noFill/>
                <a:ln w="38100" cap="flat" cmpd="sng" algn="ctr">
                  <a:solidFill>
                    <a:srgbClr val="002E5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NL"/>
                </a:p>
              </p:txBody>
            </p:sp>
          </p:grpSp>
          <p:cxnSp>
            <p:nvCxnSpPr>
              <p:cNvPr id="76" name="Rechte verbindingslijn 75">
                <a:extLst>
                  <a:ext uri="{FF2B5EF4-FFF2-40B4-BE49-F238E27FC236}">
                    <a16:creationId xmlns:a16="http://schemas.microsoft.com/office/drawing/2014/main" id="{2B9EE09E-DC47-46DA-AD2D-B0AF83476A26}"/>
                  </a:ext>
                </a:extLst>
              </p:cNvPr>
              <p:cNvCxnSpPr>
                <a:cxnSpLocks/>
              </p:cNvCxnSpPr>
              <p:nvPr/>
            </p:nvCxnSpPr>
            <p:spPr>
              <a:xfrm>
                <a:off x="6326386" y="3666338"/>
                <a:ext cx="119008" cy="37176"/>
              </a:xfrm>
              <a:prstGeom prst="line">
                <a:avLst/>
              </a:prstGeom>
              <a:ln w="38100">
                <a:solidFill>
                  <a:srgbClr val="002E5F"/>
                </a:solidFill>
              </a:ln>
            </p:spPr>
            <p:style>
              <a:lnRef idx="3">
                <a:schemeClr val="accent1"/>
              </a:lnRef>
              <a:fillRef idx="0">
                <a:schemeClr val="accent1"/>
              </a:fillRef>
              <a:effectRef idx="2">
                <a:schemeClr val="accent1"/>
              </a:effectRef>
              <a:fontRef idx="minor">
                <a:schemeClr val="tx1"/>
              </a:fontRef>
            </p:style>
          </p:cxnSp>
        </p:grpSp>
        <p:cxnSp>
          <p:nvCxnSpPr>
            <p:cNvPr id="66" name="Rechte verbindingslijn 65">
              <a:extLst>
                <a:ext uri="{FF2B5EF4-FFF2-40B4-BE49-F238E27FC236}">
                  <a16:creationId xmlns:a16="http://schemas.microsoft.com/office/drawing/2014/main" id="{9188FC90-BA1D-4599-88B8-30248DC03635}"/>
                </a:ext>
              </a:extLst>
            </p:cNvPr>
            <p:cNvCxnSpPr>
              <a:cxnSpLocks/>
            </p:cNvCxnSpPr>
            <p:nvPr/>
          </p:nvCxnSpPr>
          <p:spPr>
            <a:xfrm flipV="1">
              <a:off x="6533322" y="4186674"/>
              <a:ext cx="124338" cy="315265"/>
            </a:xfrm>
            <a:prstGeom prst="line">
              <a:avLst/>
            </a:prstGeom>
            <a:ln w="38100">
              <a:solidFill>
                <a:srgbClr val="002E5F"/>
              </a:solidFill>
            </a:ln>
          </p:spPr>
          <p:style>
            <a:lnRef idx="3">
              <a:schemeClr val="accent1"/>
            </a:lnRef>
            <a:fillRef idx="0">
              <a:schemeClr val="accent1"/>
            </a:fillRef>
            <a:effectRef idx="2">
              <a:schemeClr val="accent1"/>
            </a:effectRef>
            <a:fontRef idx="minor">
              <a:schemeClr val="tx1"/>
            </a:fontRef>
          </p:style>
        </p:cxnSp>
        <p:cxnSp>
          <p:nvCxnSpPr>
            <p:cNvPr id="67" name="Rechte verbindingslijn 66">
              <a:extLst>
                <a:ext uri="{FF2B5EF4-FFF2-40B4-BE49-F238E27FC236}">
                  <a16:creationId xmlns:a16="http://schemas.microsoft.com/office/drawing/2014/main" id="{6764039D-5390-4662-A521-1FE912CC0912}"/>
                </a:ext>
              </a:extLst>
            </p:cNvPr>
            <p:cNvCxnSpPr>
              <a:cxnSpLocks/>
            </p:cNvCxnSpPr>
            <p:nvPr/>
          </p:nvCxnSpPr>
          <p:spPr>
            <a:xfrm flipV="1">
              <a:off x="6996238" y="3333439"/>
              <a:ext cx="683216" cy="332900"/>
            </a:xfrm>
            <a:prstGeom prst="line">
              <a:avLst/>
            </a:prstGeom>
            <a:ln w="38100">
              <a:solidFill>
                <a:srgbClr val="002E5F"/>
              </a:solidFill>
            </a:ln>
          </p:spPr>
          <p:style>
            <a:lnRef idx="3">
              <a:schemeClr val="accent1"/>
            </a:lnRef>
            <a:fillRef idx="0">
              <a:schemeClr val="accent1"/>
            </a:fillRef>
            <a:effectRef idx="2">
              <a:schemeClr val="accent1"/>
            </a:effectRef>
            <a:fontRef idx="minor">
              <a:schemeClr val="tx1"/>
            </a:fontRef>
          </p:style>
        </p:cxnSp>
        <p:cxnSp>
          <p:nvCxnSpPr>
            <p:cNvPr id="68" name="Rechte verbindingslijn 67">
              <a:extLst>
                <a:ext uri="{FF2B5EF4-FFF2-40B4-BE49-F238E27FC236}">
                  <a16:creationId xmlns:a16="http://schemas.microsoft.com/office/drawing/2014/main" id="{B7CC65F4-1E9D-4AC7-939B-1DC11FF4756C}"/>
                </a:ext>
              </a:extLst>
            </p:cNvPr>
            <p:cNvCxnSpPr>
              <a:cxnSpLocks/>
            </p:cNvCxnSpPr>
            <p:nvPr/>
          </p:nvCxnSpPr>
          <p:spPr>
            <a:xfrm>
              <a:off x="7345062" y="2725739"/>
              <a:ext cx="371090" cy="243958"/>
            </a:xfrm>
            <a:prstGeom prst="line">
              <a:avLst/>
            </a:prstGeom>
            <a:ln w="38100">
              <a:solidFill>
                <a:srgbClr val="002E5F"/>
              </a:solidFill>
            </a:ln>
          </p:spPr>
          <p:style>
            <a:lnRef idx="3">
              <a:schemeClr val="accent1"/>
            </a:lnRef>
            <a:fillRef idx="0">
              <a:schemeClr val="accent1"/>
            </a:fillRef>
            <a:effectRef idx="2">
              <a:schemeClr val="accent1"/>
            </a:effectRef>
            <a:fontRef idx="minor">
              <a:schemeClr val="tx1"/>
            </a:fontRef>
          </p:style>
        </p:cxnSp>
        <p:cxnSp>
          <p:nvCxnSpPr>
            <p:cNvPr id="69" name="Rechte verbindingslijn 68">
              <a:extLst>
                <a:ext uri="{FF2B5EF4-FFF2-40B4-BE49-F238E27FC236}">
                  <a16:creationId xmlns:a16="http://schemas.microsoft.com/office/drawing/2014/main" id="{C03779E9-EA3C-4259-8243-38917066EA41}"/>
                </a:ext>
              </a:extLst>
            </p:cNvPr>
            <p:cNvCxnSpPr>
              <a:cxnSpLocks/>
              <a:stCxn id="80" idx="7"/>
              <a:endCxn id="84" idx="3"/>
            </p:cNvCxnSpPr>
            <p:nvPr/>
          </p:nvCxnSpPr>
          <p:spPr>
            <a:xfrm flipV="1">
              <a:off x="6261848" y="2786291"/>
              <a:ext cx="575708" cy="528033"/>
            </a:xfrm>
            <a:prstGeom prst="line">
              <a:avLst/>
            </a:prstGeom>
            <a:ln w="38100">
              <a:solidFill>
                <a:srgbClr val="002E5F"/>
              </a:solidFill>
            </a:ln>
          </p:spPr>
          <p:style>
            <a:lnRef idx="3">
              <a:schemeClr val="accent1"/>
            </a:lnRef>
            <a:fillRef idx="0">
              <a:schemeClr val="accent1"/>
            </a:fillRef>
            <a:effectRef idx="2">
              <a:schemeClr val="accent1"/>
            </a:effectRef>
            <a:fontRef idx="minor">
              <a:schemeClr val="tx1"/>
            </a:fontRef>
          </p:style>
        </p:cxnSp>
        <p:cxnSp>
          <p:nvCxnSpPr>
            <p:cNvPr id="70" name="Rechte verbindingslijn 69">
              <a:extLst>
                <a:ext uri="{FF2B5EF4-FFF2-40B4-BE49-F238E27FC236}">
                  <a16:creationId xmlns:a16="http://schemas.microsoft.com/office/drawing/2014/main" id="{AA6750C4-03D0-45E8-8136-4B0E55FA943F}"/>
                </a:ext>
              </a:extLst>
            </p:cNvPr>
            <p:cNvCxnSpPr>
              <a:cxnSpLocks/>
            </p:cNvCxnSpPr>
            <p:nvPr/>
          </p:nvCxnSpPr>
          <p:spPr>
            <a:xfrm flipV="1">
              <a:off x="7275209" y="1489259"/>
              <a:ext cx="506369" cy="803221"/>
            </a:xfrm>
            <a:prstGeom prst="line">
              <a:avLst/>
            </a:prstGeom>
            <a:ln w="38100">
              <a:solidFill>
                <a:srgbClr val="002E5F"/>
              </a:solidFill>
            </a:ln>
          </p:spPr>
          <p:style>
            <a:lnRef idx="3">
              <a:schemeClr val="accent1"/>
            </a:lnRef>
            <a:fillRef idx="0">
              <a:schemeClr val="accent1"/>
            </a:fillRef>
            <a:effectRef idx="2">
              <a:schemeClr val="accent1"/>
            </a:effectRef>
            <a:fontRef idx="minor">
              <a:schemeClr val="tx1"/>
            </a:fontRef>
          </p:style>
        </p:cxnSp>
        <p:cxnSp>
          <p:nvCxnSpPr>
            <p:cNvPr id="71" name="Rechte verbindingslijn 70">
              <a:extLst>
                <a:ext uri="{FF2B5EF4-FFF2-40B4-BE49-F238E27FC236}">
                  <a16:creationId xmlns:a16="http://schemas.microsoft.com/office/drawing/2014/main" id="{449C5993-C13F-471F-9B62-3B211F1AC229}"/>
                </a:ext>
              </a:extLst>
            </p:cNvPr>
            <p:cNvCxnSpPr>
              <a:cxnSpLocks/>
              <a:stCxn id="86" idx="0"/>
            </p:cNvCxnSpPr>
            <p:nvPr/>
          </p:nvCxnSpPr>
          <p:spPr>
            <a:xfrm flipV="1">
              <a:off x="7983827" y="1548598"/>
              <a:ext cx="89140" cy="1280122"/>
            </a:xfrm>
            <a:prstGeom prst="line">
              <a:avLst/>
            </a:prstGeom>
            <a:ln w="38100">
              <a:solidFill>
                <a:srgbClr val="002E5F"/>
              </a:solidFill>
            </a:ln>
          </p:spPr>
          <p:style>
            <a:lnRef idx="3">
              <a:schemeClr val="accent1"/>
            </a:lnRef>
            <a:fillRef idx="0">
              <a:schemeClr val="accent1"/>
            </a:fillRef>
            <a:effectRef idx="2">
              <a:schemeClr val="accent1"/>
            </a:effectRef>
            <a:fontRef idx="minor">
              <a:schemeClr val="tx1"/>
            </a:fontRef>
          </p:style>
        </p:cxnSp>
        <p:cxnSp>
          <p:nvCxnSpPr>
            <p:cNvPr id="72" name="Rechte verbindingslijn 71">
              <a:extLst>
                <a:ext uri="{FF2B5EF4-FFF2-40B4-BE49-F238E27FC236}">
                  <a16:creationId xmlns:a16="http://schemas.microsoft.com/office/drawing/2014/main" id="{BE37C6C7-25BB-4771-8ED7-59E9A2C4AF44}"/>
                </a:ext>
              </a:extLst>
            </p:cNvPr>
            <p:cNvCxnSpPr>
              <a:cxnSpLocks/>
            </p:cNvCxnSpPr>
            <p:nvPr/>
          </p:nvCxnSpPr>
          <p:spPr>
            <a:xfrm>
              <a:off x="6549702" y="5098474"/>
              <a:ext cx="446536" cy="705426"/>
            </a:xfrm>
            <a:prstGeom prst="line">
              <a:avLst/>
            </a:prstGeom>
            <a:ln w="38100">
              <a:solidFill>
                <a:srgbClr val="002E5F"/>
              </a:solidFill>
            </a:ln>
          </p:spPr>
          <p:style>
            <a:lnRef idx="3">
              <a:schemeClr val="accent1"/>
            </a:lnRef>
            <a:fillRef idx="0">
              <a:schemeClr val="accent1"/>
            </a:fillRef>
            <a:effectRef idx="2">
              <a:schemeClr val="accent1"/>
            </a:effectRef>
            <a:fontRef idx="minor">
              <a:schemeClr val="tx1"/>
            </a:fontRef>
          </p:style>
        </p:cxnSp>
        <p:cxnSp>
          <p:nvCxnSpPr>
            <p:cNvPr id="73" name="Rechte verbindingslijn 72">
              <a:extLst>
                <a:ext uri="{FF2B5EF4-FFF2-40B4-BE49-F238E27FC236}">
                  <a16:creationId xmlns:a16="http://schemas.microsoft.com/office/drawing/2014/main" id="{86E74460-97DB-4D57-BB33-AC3F2423795A}"/>
                </a:ext>
              </a:extLst>
            </p:cNvPr>
            <p:cNvCxnSpPr>
              <a:cxnSpLocks/>
              <a:stCxn id="78" idx="5"/>
              <a:endCxn id="88" idx="0"/>
            </p:cNvCxnSpPr>
            <p:nvPr/>
          </p:nvCxnSpPr>
          <p:spPr>
            <a:xfrm>
              <a:off x="6975169" y="4099242"/>
              <a:ext cx="158593" cy="1668955"/>
            </a:xfrm>
            <a:prstGeom prst="line">
              <a:avLst/>
            </a:prstGeom>
            <a:ln w="38100">
              <a:solidFill>
                <a:srgbClr val="002E5F"/>
              </a:solidFill>
            </a:ln>
          </p:spPr>
          <p:style>
            <a:lnRef idx="3">
              <a:schemeClr val="accent1"/>
            </a:lnRef>
            <a:fillRef idx="0">
              <a:schemeClr val="accent1"/>
            </a:fillRef>
            <a:effectRef idx="2">
              <a:schemeClr val="accent1"/>
            </a:effectRef>
            <a:fontRef idx="minor">
              <a:schemeClr val="tx1"/>
            </a:fontRef>
          </p:style>
        </p:cxnSp>
      </p:grpSp>
      <p:sp>
        <p:nvSpPr>
          <p:cNvPr id="2" name="Tekstvak 1">
            <a:extLst>
              <a:ext uri="{FF2B5EF4-FFF2-40B4-BE49-F238E27FC236}">
                <a16:creationId xmlns:a16="http://schemas.microsoft.com/office/drawing/2014/main" id="{E4F7A79C-4E31-4DBF-AC77-D9A0577B88DD}"/>
              </a:ext>
            </a:extLst>
          </p:cNvPr>
          <p:cNvSpPr txBox="1"/>
          <p:nvPr/>
        </p:nvSpPr>
        <p:spPr>
          <a:xfrm>
            <a:off x="1277110" y="1350737"/>
            <a:ext cx="2787547" cy="1938992"/>
          </a:xfrm>
          <a:prstGeom prst="rect">
            <a:avLst/>
          </a:prstGeom>
          <a:noFill/>
        </p:spPr>
        <p:txBody>
          <a:bodyPr wrap="square" rtlCol="0">
            <a:spAutoFit/>
          </a:bodyPr>
          <a:lstStyle/>
          <a:p>
            <a:r>
              <a:rPr lang="nl-NL" sz="2000" dirty="0">
                <a:solidFill>
                  <a:schemeClr val="bg1"/>
                </a:solidFill>
                <a:latin typeface="Tahoma" panose="020B0604030504040204" pitchFamily="34" charset="0"/>
                <a:ea typeface="Tahoma" panose="020B0604030504040204" pitchFamily="34" charset="0"/>
                <a:cs typeface="Tahoma" panose="020B0604030504040204" pitchFamily="34" charset="0"/>
              </a:rPr>
              <a:t>KIVI students (KS) bestaat uit technische studenten uit hbo en wo die studeren binnen Nederland</a:t>
            </a:r>
          </a:p>
          <a:p>
            <a:endParaRPr lang="nl-NL" sz="2000" dirty="0"/>
          </a:p>
        </p:txBody>
      </p:sp>
    </p:spTree>
    <p:extLst>
      <p:ext uri="{BB962C8B-B14F-4D97-AF65-F5344CB8AC3E}">
        <p14:creationId xmlns:p14="http://schemas.microsoft.com/office/powerpoint/2010/main" val="2599202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7EB540E8-695C-4D7A-91F0-AFF985036439}"/>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6729" t="126" r="19401" b="72"/>
          <a:stretch/>
        </p:blipFill>
        <p:spPr>
          <a:xfrm>
            <a:off x="-1" y="0"/>
            <a:ext cx="12192001" cy="6858376"/>
          </a:xfrm>
          <a:prstGeom prst="rect">
            <a:avLst/>
          </a:prstGeom>
        </p:spPr>
      </p:pic>
      <p:sp>
        <p:nvSpPr>
          <p:cNvPr id="18" name="Rechthoek 17">
            <a:extLst>
              <a:ext uri="{FF2B5EF4-FFF2-40B4-BE49-F238E27FC236}">
                <a16:creationId xmlns:a16="http://schemas.microsoft.com/office/drawing/2014/main" id="{4F96DD38-E5B2-4296-AD81-6C81946F68CC}"/>
              </a:ext>
            </a:extLst>
          </p:cNvPr>
          <p:cNvSpPr/>
          <p:nvPr/>
        </p:nvSpPr>
        <p:spPr>
          <a:xfrm>
            <a:off x="-2" y="-1164"/>
            <a:ext cx="12192000" cy="6859163"/>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88DE817A-9C70-46C3-8F9F-FB50072F7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24" y="5867412"/>
            <a:ext cx="1529262" cy="877609"/>
          </a:xfrm>
          <a:prstGeom prst="rect">
            <a:avLst/>
          </a:prstGeom>
        </p:spPr>
      </p:pic>
      <p:grpSp>
        <p:nvGrpSpPr>
          <p:cNvPr id="20" name="Groep 19">
            <a:extLst>
              <a:ext uri="{FF2B5EF4-FFF2-40B4-BE49-F238E27FC236}">
                <a16:creationId xmlns:a16="http://schemas.microsoft.com/office/drawing/2014/main" id="{A6ECE564-FC1C-4F95-B595-C190128287FF}"/>
              </a:ext>
            </a:extLst>
          </p:cNvPr>
          <p:cNvGrpSpPr/>
          <p:nvPr/>
        </p:nvGrpSpPr>
        <p:grpSpPr>
          <a:xfrm>
            <a:off x="10422618" y="5932671"/>
            <a:ext cx="1804851" cy="699050"/>
            <a:chOff x="9673776" y="5499921"/>
            <a:chExt cx="2629623" cy="1018498"/>
          </a:xfrm>
        </p:grpSpPr>
        <p:pic>
          <p:nvPicPr>
            <p:cNvPr id="14" name="Afbeelding 13">
              <a:extLst>
                <a:ext uri="{FF2B5EF4-FFF2-40B4-BE49-F238E27FC236}">
                  <a16:creationId xmlns:a16="http://schemas.microsoft.com/office/drawing/2014/main" id="{67DDD73A-3180-45EE-BBCB-8657A5C446A9}"/>
                </a:ext>
              </a:extLst>
            </p:cNvPr>
            <p:cNvPicPr>
              <a:picLocks noChangeAspect="1"/>
            </p:cNvPicPr>
            <p:nvPr/>
          </p:nvPicPr>
          <p:blipFill rotWithShape="1">
            <a:blip r:embed="rId4">
              <a:duotone>
                <a:prstClr val="black"/>
                <a:srgbClr val="0374A8">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0815" b="10910"/>
            <a:stretch/>
          </p:blipFill>
          <p:spPr>
            <a:xfrm rot="21000488">
              <a:off x="9673776" y="5777762"/>
              <a:ext cx="1892455" cy="740657"/>
            </a:xfrm>
            <a:prstGeom prst="rect">
              <a:avLst/>
            </a:prstGeom>
          </p:spPr>
        </p:pic>
        <p:sp>
          <p:nvSpPr>
            <p:cNvPr id="16" name="Tekstvak 15">
              <a:extLst>
                <a:ext uri="{FF2B5EF4-FFF2-40B4-BE49-F238E27FC236}">
                  <a16:creationId xmlns:a16="http://schemas.microsoft.com/office/drawing/2014/main" id="{883C2861-CD70-4131-A3BA-3244571C50BD}"/>
                </a:ext>
              </a:extLst>
            </p:cNvPr>
            <p:cNvSpPr txBox="1"/>
            <p:nvPr/>
          </p:nvSpPr>
          <p:spPr>
            <a:xfrm>
              <a:off x="9874952" y="5499921"/>
              <a:ext cx="2428447" cy="403581"/>
            </a:xfrm>
            <a:prstGeom prst="rect">
              <a:avLst/>
            </a:prstGeom>
            <a:noFill/>
          </p:spPr>
          <p:txBody>
            <a:bodyPr wrap="square" rtlCol="0">
              <a:spAutoFit/>
            </a:bodyPr>
            <a:lstStyle/>
            <a:p>
              <a:r>
                <a:rPr lang="nl-NL" sz="1200" dirty="0">
                  <a:solidFill>
                    <a:srgbClr val="002F5F"/>
                  </a:solidFill>
                  <a:latin typeface="Ink Free" panose="03080402000500000000" pitchFamily="66" charset="0"/>
                  <a:ea typeface="Tahoma" panose="020B0604030504040204" pitchFamily="34" charset="0"/>
                  <a:cs typeface="Tahoma" panose="020B0604030504040204" pitchFamily="34" charset="0"/>
                </a:rPr>
                <a:t>naar NETWERK</a:t>
              </a:r>
            </a:p>
          </p:txBody>
        </p:sp>
      </p:grpSp>
      <p:sp>
        <p:nvSpPr>
          <p:cNvPr id="93" name="Rechthoek 92">
            <a:extLst>
              <a:ext uri="{FF2B5EF4-FFF2-40B4-BE49-F238E27FC236}">
                <a16:creationId xmlns:a16="http://schemas.microsoft.com/office/drawing/2014/main" id="{DA84DF8F-049E-4E22-BB3F-C67B2505FA4F}"/>
              </a:ext>
            </a:extLst>
          </p:cNvPr>
          <p:cNvSpPr/>
          <p:nvPr/>
        </p:nvSpPr>
        <p:spPr>
          <a:xfrm>
            <a:off x="758833" y="449128"/>
            <a:ext cx="6683958" cy="1750083"/>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solidFill>
                  <a:schemeClr val="bg1"/>
                </a:solidFill>
                <a:latin typeface="Tahoma" panose="020B0604030504040204" pitchFamily="34" charset="0"/>
                <a:ea typeface="Tahoma" panose="020B0604030504040204" pitchFamily="34" charset="0"/>
                <a:cs typeface="Tahoma" panose="020B0604030504040204" pitchFamily="34" charset="0"/>
              </a:rPr>
              <a:t>MISSIE</a:t>
            </a:r>
          </a:p>
        </p:txBody>
      </p:sp>
      <p:sp>
        <p:nvSpPr>
          <p:cNvPr id="7" name="Rechthoek 6">
            <a:extLst>
              <a:ext uri="{FF2B5EF4-FFF2-40B4-BE49-F238E27FC236}">
                <a16:creationId xmlns:a16="http://schemas.microsoft.com/office/drawing/2014/main" id="{074B6891-55A9-40BE-9531-4E8D2CFE77F8}"/>
              </a:ext>
            </a:extLst>
          </p:cNvPr>
          <p:cNvSpPr/>
          <p:nvPr/>
        </p:nvSpPr>
        <p:spPr>
          <a:xfrm>
            <a:off x="2206153" y="1806174"/>
            <a:ext cx="8362604" cy="3914142"/>
          </a:xfrm>
          <a:prstGeom prst="rect">
            <a:avLst/>
          </a:prstGeom>
          <a:solidFill>
            <a:srgbClr val="8AC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nl-NL" sz="2000" dirty="0">
                <a:latin typeface="Tahoma" panose="020B0604030504040204" pitchFamily="34" charset="0"/>
                <a:ea typeface="Tahoma" panose="020B0604030504040204" pitchFamily="34" charset="0"/>
                <a:cs typeface="Tahoma" panose="020B0604030504040204" pitchFamily="34" charset="0"/>
              </a:rPr>
              <a:t>verbinden van verschillende studies en onderwijsinstellingen voor het vergroten van netwerk van lokaal naar </a:t>
            </a:r>
            <a:r>
              <a:rPr lang="nl-NL" sz="2800" dirty="0">
                <a:latin typeface="Tahoma" panose="020B0604030504040204" pitchFamily="34" charset="0"/>
                <a:ea typeface="Tahoma" panose="020B0604030504040204" pitchFamily="34" charset="0"/>
                <a:cs typeface="Tahoma" panose="020B0604030504040204" pitchFamily="34" charset="0"/>
              </a:rPr>
              <a:t>NATIONAAL</a:t>
            </a:r>
            <a:r>
              <a:rPr lang="nl-NL" sz="2000" dirty="0">
                <a:latin typeface="Tahoma" panose="020B0604030504040204" pitchFamily="34" charset="0"/>
                <a:ea typeface="Tahoma" panose="020B0604030504040204" pitchFamily="34" charset="0"/>
                <a:cs typeface="Tahoma" panose="020B0604030504040204" pitchFamily="34" charset="0"/>
              </a:rPr>
              <a:t> en versterken van </a:t>
            </a:r>
            <a:r>
              <a:rPr lang="nl-NL" sz="2800" dirty="0">
                <a:latin typeface="Tahoma" panose="020B0604030504040204" pitchFamily="34" charset="0"/>
                <a:ea typeface="Tahoma" panose="020B0604030504040204" pitchFamily="34" charset="0"/>
                <a:cs typeface="Tahoma" panose="020B0604030504040204" pitchFamily="34" charset="0"/>
              </a:rPr>
              <a:t>MULTIDISCIPLINAIR</a:t>
            </a:r>
            <a:r>
              <a:rPr lang="nl-NL" sz="2000" dirty="0">
                <a:latin typeface="Tahoma" panose="020B0604030504040204" pitchFamily="34" charset="0"/>
                <a:ea typeface="Tahoma" panose="020B0604030504040204" pitchFamily="34" charset="0"/>
                <a:cs typeface="Tahoma" panose="020B0604030504040204" pitchFamily="34" charset="0"/>
              </a:rPr>
              <a:t> werken</a:t>
            </a:r>
          </a:p>
          <a:p>
            <a:pPr marL="285750" indent="-285750">
              <a:buFont typeface="Wingdings" panose="05000000000000000000" pitchFamily="2" charset="2"/>
              <a:buChar char="§"/>
            </a:pPr>
            <a:r>
              <a:rPr lang="nl-NL" sz="2000" dirty="0">
                <a:latin typeface="Tahoma" panose="020B0604030504040204" pitchFamily="34" charset="0"/>
                <a:ea typeface="Tahoma" panose="020B0604030504040204" pitchFamily="34" charset="0"/>
                <a:cs typeface="Tahoma" panose="020B0604030504040204" pitchFamily="34" charset="0"/>
              </a:rPr>
              <a:t>inspelen op </a:t>
            </a:r>
            <a:r>
              <a:rPr lang="nl-NL" sz="2800" dirty="0">
                <a:latin typeface="Tahoma" panose="020B0604030504040204" pitchFamily="34" charset="0"/>
                <a:ea typeface="Tahoma" panose="020B0604030504040204" pitchFamily="34" charset="0"/>
                <a:cs typeface="Tahoma" panose="020B0604030504040204" pitchFamily="34" charset="0"/>
              </a:rPr>
              <a:t>MAATSCHAPPELIJKE VRAAGSTUKKEN</a:t>
            </a:r>
            <a:r>
              <a:rPr lang="nl-NL" sz="2000" dirty="0">
                <a:latin typeface="Tahoma" panose="020B0604030504040204" pitchFamily="34" charset="0"/>
                <a:ea typeface="Tahoma" panose="020B0604030504040204" pitchFamily="34" charset="0"/>
                <a:cs typeface="Tahoma" panose="020B0604030504040204" pitchFamily="34" charset="0"/>
              </a:rPr>
              <a:t> samen met (jonge) politieke partijen</a:t>
            </a:r>
          </a:p>
          <a:p>
            <a:pPr marL="285750" lvl="0" indent="-285750">
              <a:buFont typeface="Wingdings" panose="05000000000000000000" pitchFamily="2" charset="2"/>
              <a:buChar char="§"/>
            </a:pPr>
            <a:r>
              <a:rPr lang="nl-NL" sz="2000" dirty="0">
                <a:latin typeface="Tahoma" panose="020B0604030504040204" pitchFamily="34" charset="0"/>
                <a:ea typeface="Tahoma" panose="020B0604030504040204" pitchFamily="34" charset="0"/>
                <a:cs typeface="Tahoma" panose="020B0604030504040204" pitchFamily="34" charset="0"/>
              </a:rPr>
              <a:t>ondersteunen in het opzetten van </a:t>
            </a:r>
            <a:r>
              <a:rPr lang="nl-NL" sz="2800" dirty="0">
                <a:latin typeface="Tahoma" panose="020B0604030504040204" pitchFamily="34" charset="0"/>
                <a:ea typeface="Tahoma" panose="020B0604030504040204" pitchFamily="34" charset="0"/>
                <a:cs typeface="Tahoma" panose="020B0604030504040204" pitchFamily="34" charset="0"/>
              </a:rPr>
              <a:t>START-UPS</a:t>
            </a:r>
          </a:p>
          <a:p>
            <a:pPr marL="285750" indent="-285750">
              <a:buFont typeface="Wingdings" panose="05000000000000000000" pitchFamily="2" charset="2"/>
              <a:buChar char="§"/>
            </a:pPr>
            <a:r>
              <a:rPr lang="nl-NL" sz="2000" dirty="0">
                <a:latin typeface="Tahoma" panose="020B0604030504040204" pitchFamily="34" charset="0"/>
                <a:ea typeface="Tahoma" panose="020B0604030504040204" pitchFamily="34" charset="0"/>
                <a:cs typeface="Tahoma" panose="020B0604030504040204" pitchFamily="34" charset="0"/>
              </a:rPr>
              <a:t>helpen bij het vinden van technische </a:t>
            </a:r>
            <a:r>
              <a:rPr lang="nl-NL" sz="2800" dirty="0">
                <a:latin typeface="Tahoma" panose="020B0604030504040204" pitchFamily="34" charset="0"/>
                <a:ea typeface="Tahoma" panose="020B0604030504040204" pitchFamily="34" charset="0"/>
                <a:cs typeface="Tahoma" panose="020B0604030504040204" pitchFamily="34" charset="0"/>
              </a:rPr>
              <a:t>STAGEPLEKKEN</a:t>
            </a:r>
          </a:p>
          <a:p>
            <a:pPr marL="285750" lvl="0" indent="-285750">
              <a:buFont typeface="Wingdings" panose="05000000000000000000" pitchFamily="2" charset="2"/>
              <a:buChar char="§"/>
            </a:pPr>
            <a:r>
              <a:rPr lang="nl-NL" sz="2000" dirty="0">
                <a:latin typeface="Tahoma" panose="020B0604030504040204" pitchFamily="34" charset="0"/>
                <a:ea typeface="Tahoma" panose="020B0604030504040204" pitchFamily="34" charset="0"/>
                <a:cs typeface="Tahoma" panose="020B0604030504040204" pitchFamily="34" charset="0"/>
              </a:rPr>
              <a:t>kennis vergroten door studenten en docenten te verbinden via de </a:t>
            </a:r>
            <a:r>
              <a:rPr lang="nl-NL" sz="2800" dirty="0">
                <a:latin typeface="Tahoma" panose="020B0604030504040204" pitchFamily="34" charset="0"/>
                <a:ea typeface="Tahoma" panose="020B0604030504040204" pitchFamily="34" charset="0"/>
                <a:cs typeface="Tahoma" panose="020B0604030504040204" pitchFamily="34" charset="0"/>
              </a:rPr>
              <a:t>KS COMMUNITY</a:t>
            </a:r>
          </a:p>
        </p:txBody>
      </p:sp>
    </p:spTree>
    <p:extLst>
      <p:ext uri="{BB962C8B-B14F-4D97-AF65-F5344CB8AC3E}">
        <p14:creationId xmlns:p14="http://schemas.microsoft.com/office/powerpoint/2010/main" val="381574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7EB540E8-695C-4D7A-91F0-AFF985036439}"/>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6729" t="126" r="19401" b="72"/>
          <a:stretch/>
        </p:blipFill>
        <p:spPr>
          <a:xfrm>
            <a:off x="-1" y="0"/>
            <a:ext cx="12192001" cy="6858376"/>
          </a:xfrm>
          <a:prstGeom prst="rect">
            <a:avLst/>
          </a:prstGeom>
        </p:spPr>
      </p:pic>
      <p:sp>
        <p:nvSpPr>
          <p:cNvPr id="18" name="Rechthoek 17">
            <a:extLst>
              <a:ext uri="{FF2B5EF4-FFF2-40B4-BE49-F238E27FC236}">
                <a16:creationId xmlns:a16="http://schemas.microsoft.com/office/drawing/2014/main" id="{4F96DD38-E5B2-4296-AD81-6C81946F68CC}"/>
              </a:ext>
            </a:extLst>
          </p:cNvPr>
          <p:cNvSpPr/>
          <p:nvPr/>
        </p:nvSpPr>
        <p:spPr>
          <a:xfrm>
            <a:off x="-2" y="-1164"/>
            <a:ext cx="12192000" cy="6859163"/>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88DE817A-9C70-46C3-8F9F-FB50072F7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24" y="5867412"/>
            <a:ext cx="1529262" cy="877609"/>
          </a:xfrm>
          <a:prstGeom prst="rect">
            <a:avLst/>
          </a:prstGeom>
        </p:spPr>
      </p:pic>
      <p:grpSp>
        <p:nvGrpSpPr>
          <p:cNvPr id="20" name="Groep 19">
            <a:extLst>
              <a:ext uri="{FF2B5EF4-FFF2-40B4-BE49-F238E27FC236}">
                <a16:creationId xmlns:a16="http://schemas.microsoft.com/office/drawing/2014/main" id="{A6ECE564-FC1C-4F95-B595-C190128287FF}"/>
              </a:ext>
            </a:extLst>
          </p:cNvPr>
          <p:cNvGrpSpPr/>
          <p:nvPr/>
        </p:nvGrpSpPr>
        <p:grpSpPr>
          <a:xfrm>
            <a:off x="10146173" y="5932668"/>
            <a:ext cx="2166705" cy="699052"/>
            <a:chOff x="9271000" y="5499922"/>
            <a:chExt cx="3156835" cy="1018502"/>
          </a:xfrm>
        </p:grpSpPr>
        <p:pic>
          <p:nvPicPr>
            <p:cNvPr id="14" name="Afbeelding 13">
              <a:extLst>
                <a:ext uri="{FF2B5EF4-FFF2-40B4-BE49-F238E27FC236}">
                  <a16:creationId xmlns:a16="http://schemas.microsoft.com/office/drawing/2014/main" id="{67DDD73A-3180-45EE-BBCB-8657A5C446A9}"/>
                </a:ext>
              </a:extLst>
            </p:cNvPr>
            <p:cNvPicPr>
              <a:picLocks noChangeAspect="1"/>
            </p:cNvPicPr>
            <p:nvPr/>
          </p:nvPicPr>
          <p:blipFill rotWithShape="1">
            <a:blip r:embed="rId4">
              <a:duotone>
                <a:prstClr val="black"/>
                <a:srgbClr val="0374A8">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0815" b="10910"/>
            <a:stretch/>
          </p:blipFill>
          <p:spPr>
            <a:xfrm rot="21000488">
              <a:off x="9271000" y="5777766"/>
              <a:ext cx="1892455" cy="740658"/>
            </a:xfrm>
            <a:prstGeom prst="rect">
              <a:avLst/>
            </a:prstGeom>
          </p:spPr>
        </p:pic>
        <p:sp>
          <p:nvSpPr>
            <p:cNvPr id="16" name="Tekstvak 15">
              <a:extLst>
                <a:ext uri="{FF2B5EF4-FFF2-40B4-BE49-F238E27FC236}">
                  <a16:creationId xmlns:a16="http://schemas.microsoft.com/office/drawing/2014/main" id="{883C2861-CD70-4131-A3BA-3244571C50BD}"/>
                </a:ext>
              </a:extLst>
            </p:cNvPr>
            <p:cNvSpPr txBox="1"/>
            <p:nvPr/>
          </p:nvSpPr>
          <p:spPr>
            <a:xfrm>
              <a:off x="9472176" y="5499922"/>
              <a:ext cx="2955659" cy="672634"/>
            </a:xfrm>
            <a:prstGeom prst="rect">
              <a:avLst/>
            </a:prstGeom>
            <a:noFill/>
          </p:spPr>
          <p:txBody>
            <a:bodyPr wrap="square" rtlCol="0">
              <a:spAutoFit/>
            </a:bodyPr>
            <a:lstStyle/>
            <a:p>
              <a:r>
                <a:rPr lang="nl-NL" sz="1200" dirty="0">
                  <a:solidFill>
                    <a:srgbClr val="002F5F"/>
                  </a:solidFill>
                  <a:latin typeface="Ink Free" panose="03080402000500000000" pitchFamily="66" charset="0"/>
                  <a:ea typeface="Tahoma" panose="020B0604030504040204" pitchFamily="34" charset="0"/>
                  <a:cs typeface="Tahoma" panose="020B0604030504040204" pitchFamily="34" charset="0"/>
                </a:rPr>
                <a:t>naar MAATSCHAPPELIJK VRAAGSTUK</a:t>
              </a:r>
            </a:p>
          </p:txBody>
        </p:sp>
      </p:grpSp>
      <p:sp>
        <p:nvSpPr>
          <p:cNvPr id="93" name="Rechthoek 92">
            <a:extLst>
              <a:ext uri="{FF2B5EF4-FFF2-40B4-BE49-F238E27FC236}">
                <a16:creationId xmlns:a16="http://schemas.microsoft.com/office/drawing/2014/main" id="{DA84DF8F-049E-4E22-BB3F-C67B2505FA4F}"/>
              </a:ext>
            </a:extLst>
          </p:cNvPr>
          <p:cNvSpPr/>
          <p:nvPr/>
        </p:nvSpPr>
        <p:spPr>
          <a:xfrm>
            <a:off x="758833" y="449128"/>
            <a:ext cx="6683958" cy="1750083"/>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solidFill>
                  <a:schemeClr val="bg1"/>
                </a:solidFill>
                <a:latin typeface="Tahoma" panose="020B0604030504040204" pitchFamily="34" charset="0"/>
                <a:ea typeface="Tahoma" panose="020B0604030504040204" pitchFamily="34" charset="0"/>
                <a:cs typeface="Tahoma" panose="020B0604030504040204" pitchFamily="34" charset="0"/>
              </a:rPr>
              <a:t>NETWERK</a:t>
            </a:r>
          </a:p>
        </p:txBody>
      </p:sp>
      <p:sp>
        <p:nvSpPr>
          <p:cNvPr id="7" name="Rechthoek 6">
            <a:extLst>
              <a:ext uri="{FF2B5EF4-FFF2-40B4-BE49-F238E27FC236}">
                <a16:creationId xmlns:a16="http://schemas.microsoft.com/office/drawing/2014/main" id="{074B6891-55A9-40BE-9531-4E8D2CFE77F8}"/>
              </a:ext>
            </a:extLst>
          </p:cNvPr>
          <p:cNvSpPr/>
          <p:nvPr/>
        </p:nvSpPr>
        <p:spPr>
          <a:xfrm>
            <a:off x="2206153" y="1806174"/>
            <a:ext cx="8362604" cy="3914142"/>
          </a:xfrm>
          <a:prstGeom prst="rect">
            <a:avLst/>
          </a:prstGeom>
          <a:solidFill>
            <a:srgbClr val="8AC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Tahoma" panose="020B0604030504040204" pitchFamily="34" charset="0"/>
                <a:ea typeface="Tahoma" panose="020B0604030504040204" pitchFamily="34" charset="0"/>
                <a:cs typeface="Tahoma" panose="020B0604030504040204" pitchFamily="34" charset="0"/>
              </a:rPr>
              <a:t>Waarom wachten met het uitbreiden van je netwerk ná je studie als je al een voorsprong kan creëren tijdens je studie? KS zorgt ervoor dat je studenten ontmoet van buiten jouw hbo of universiteit zodat jij een voorsprong hebt in je carrière.</a:t>
            </a:r>
          </a:p>
        </p:txBody>
      </p:sp>
      <p:pic>
        <p:nvPicPr>
          <p:cNvPr id="12" name="Afbeelding 11">
            <a:extLst>
              <a:ext uri="{FF2B5EF4-FFF2-40B4-BE49-F238E27FC236}">
                <a16:creationId xmlns:a16="http://schemas.microsoft.com/office/drawing/2014/main" id="{0A3B6D58-E7D1-442B-993F-CA446B086F97}"/>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1000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rcRect l="9933" t="2326" r="9258" b="16589"/>
          <a:stretch/>
        </p:blipFill>
        <p:spPr>
          <a:xfrm>
            <a:off x="1042994" y="883169"/>
            <a:ext cx="878999" cy="882000"/>
          </a:xfrm>
          <a:prstGeom prst="rect">
            <a:avLst/>
          </a:prstGeom>
        </p:spPr>
      </p:pic>
    </p:spTree>
    <p:extLst>
      <p:ext uri="{BB962C8B-B14F-4D97-AF65-F5344CB8AC3E}">
        <p14:creationId xmlns:p14="http://schemas.microsoft.com/office/powerpoint/2010/main" val="3395318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7EB540E8-695C-4D7A-91F0-AFF985036439}"/>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6729" t="126" r="19401" b="72"/>
          <a:stretch/>
        </p:blipFill>
        <p:spPr>
          <a:xfrm>
            <a:off x="-1" y="0"/>
            <a:ext cx="12192001" cy="6858376"/>
          </a:xfrm>
          <a:prstGeom prst="rect">
            <a:avLst/>
          </a:prstGeom>
        </p:spPr>
      </p:pic>
      <p:sp>
        <p:nvSpPr>
          <p:cNvPr id="18" name="Rechthoek 17">
            <a:extLst>
              <a:ext uri="{FF2B5EF4-FFF2-40B4-BE49-F238E27FC236}">
                <a16:creationId xmlns:a16="http://schemas.microsoft.com/office/drawing/2014/main" id="{4F96DD38-E5B2-4296-AD81-6C81946F68CC}"/>
              </a:ext>
            </a:extLst>
          </p:cNvPr>
          <p:cNvSpPr/>
          <p:nvPr/>
        </p:nvSpPr>
        <p:spPr>
          <a:xfrm>
            <a:off x="-2" y="-1164"/>
            <a:ext cx="12192000" cy="6859163"/>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88DE817A-9C70-46C3-8F9F-FB50072F7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24" y="5867412"/>
            <a:ext cx="1529262" cy="877609"/>
          </a:xfrm>
          <a:prstGeom prst="rect">
            <a:avLst/>
          </a:prstGeom>
        </p:spPr>
      </p:pic>
      <p:grpSp>
        <p:nvGrpSpPr>
          <p:cNvPr id="20" name="Groep 19">
            <a:extLst>
              <a:ext uri="{FF2B5EF4-FFF2-40B4-BE49-F238E27FC236}">
                <a16:creationId xmlns:a16="http://schemas.microsoft.com/office/drawing/2014/main" id="{A6ECE564-FC1C-4F95-B595-C190128287FF}"/>
              </a:ext>
            </a:extLst>
          </p:cNvPr>
          <p:cNvGrpSpPr/>
          <p:nvPr/>
        </p:nvGrpSpPr>
        <p:grpSpPr>
          <a:xfrm>
            <a:off x="9919309" y="5932668"/>
            <a:ext cx="2347082" cy="699054"/>
            <a:chOff x="8940467" y="5499923"/>
            <a:chExt cx="3419640" cy="1018505"/>
          </a:xfrm>
        </p:grpSpPr>
        <p:pic>
          <p:nvPicPr>
            <p:cNvPr id="14" name="Afbeelding 13">
              <a:extLst>
                <a:ext uri="{FF2B5EF4-FFF2-40B4-BE49-F238E27FC236}">
                  <a16:creationId xmlns:a16="http://schemas.microsoft.com/office/drawing/2014/main" id="{67DDD73A-3180-45EE-BBCB-8657A5C446A9}"/>
                </a:ext>
              </a:extLst>
            </p:cNvPr>
            <p:cNvPicPr>
              <a:picLocks noChangeAspect="1"/>
            </p:cNvPicPr>
            <p:nvPr/>
          </p:nvPicPr>
          <p:blipFill rotWithShape="1">
            <a:blip r:embed="rId4">
              <a:duotone>
                <a:prstClr val="black"/>
                <a:srgbClr val="0374A8">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0815" b="10910"/>
            <a:stretch/>
          </p:blipFill>
          <p:spPr>
            <a:xfrm rot="21000488">
              <a:off x="8940467" y="5777770"/>
              <a:ext cx="1892455" cy="740658"/>
            </a:xfrm>
            <a:prstGeom prst="rect">
              <a:avLst/>
            </a:prstGeom>
          </p:spPr>
        </p:pic>
        <p:sp>
          <p:nvSpPr>
            <p:cNvPr id="16" name="Tekstvak 15">
              <a:extLst>
                <a:ext uri="{FF2B5EF4-FFF2-40B4-BE49-F238E27FC236}">
                  <a16:creationId xmlns:a16="http://schemas.microsoft.com/office/drawing/2014/main" id="{883C2861-CD70-4131-A3BA-3244571C50BD}"/>
                </a:ext>
              </a:extLst>
            </p:cNvPr>
            <p:cNvSpPr txBox="1"/>
            <p:nvPr/>
          </p:nvSpPr>
          <p:spPr>
            <a:xfrm>
              <a:off x="9141642" y="5499923"/>
              <a:ext cx="3218465" cy="403581"/>
            </a:xfrm>
            <a:prstGeom prst="rect">
              <a:avLst/>
            </a:prstGeom>
            <a:noFill/>
          </p:spPr>
          <p:txBody>
            <a:bodyPr wrap="square" rtlCol="0">
              <a:spAutoFit/>
            </a:bodyPr>
            <a:lstStyle/>
            <a:p>
              <a:r>
                <a:rPr lang="nl-NL" sz="1200" dirty="0">
                  <a:solidFill>
                    <a:srgbClr val="002F5F"/>
                  </a:solidFill>
                  <a:latin typeface="Ink Free" panose="03080402000500000000" pitchFamily="66" charset="0"/>
                  <a:ea typeface="Tahoma" panose="020B0604030504040204" pitchFamily="34" charset="0"/>
                  <a:cs typeface="Tahoma" panose="020B0604030504040204" pitchFamily="34" charset="0"/>
                </a:rPr>
                <a:t>naar MULTIDISCIPLINAIR</a:t>
              </a:r>
            </a:p>
          </p:txBody>
        </p:sp>
      </p:grpSp>
      <p:sp>
        <p:nvSpPr>
          <p:cNvPr id="93" name="Rechthoek 92">
            <a:extLst>
              <a:ext uri="{FF2B5EF4-FFF2-40B4-BE49-F238E27FC236}">
                <a16:creationId xmlns:a16="http://schemas.microsoft.com/office/drawing/2014/main" id="{DA84DF8F-049E-4E22-BB3F-C67B2505FA4F}"/>
              </a:ext>
            </a:extLst>
          </p:cNvPr>
          <p:cNvSpPr/>
          <p:nvPr/>
        </p:nvSpPr>
        <p:spPr>
          <a:xfrm>
            <a:off x="758832" y="449128"/>
            <a:ext cx="7885437" cy="1750083"/>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solidFill>
                  <a:schemeClr val="bg1"/>
                </a:solidFill>
                <a:latin typeface="Tahoma" panose="020B0604030504040204" pitchFamily="34" charset="0"/>
                <a:ea typeface="Tahoma" panose="020B0604030504040204" pitchFamily="34" charset="0"/>
                <a:cs typeface="Tahoma" panose="020B0604030504040204" pitchFamily="34" charset="0"/>
              </a:rPr>
              <a:t>ENGINEER THE FUTURE</a:t>
            </a:r>
          </a:p>
        </p:txBody>
      </p:sp>
      <p:sp>
        <p:nvSpPr>
          <p:cNvPr id="7" name="Rechthoek 6">
            <a:extLst>
              <a:ext uri="{FF2B5EF4-FFF2-40B4-BE49-F238E27FC236}">
                <a16:creationId xmlns:a16="http://schemas.microsoft.com/office/drawing/2014/main" id="{074B6891-55A9-40BE-9531-4E8D2CFE77F8}"/>
              </a:ext>
            </a:extLst>
          </p:cNvPr>
          <p:cNvSpPr/>
          <p:nvPr/>
        </p:nvSpPr>
        <p:spPr>
          <a:xfrm>
            <a:off x="2206153" y="1806174"/>
            <a:ext cx="8362604" cy="3914142"/>
          </a:xfrm>
          <a:prstGeom prst="rect">
            <a:avLst/>
          </a:prstGeom>
          <a:solidFill>
            <a:srgbClr val="8AC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Tahoma" panose="020B0604030504040204" pitchFamily="34" charset="0"/>
                <a:ea typeface="Tahoma" panose="020B0604030504040204" pitchFamily="34" charset="0"/>
                <a:cs typeface="Tahoma" panose="020B0604030504040204" pitchFamily="34" charset="0"/>
              </a:rPr>
              <a:t>Wist je dat in 2023 40,000-60,000 ton aan composiet van windturbinebladen zal worden afgedankt?</a:t>
            </a:r>
          </a:p>
          <a:p>
            <a:pPr algn="ctr"/>
            <a:endParaRPr lang="nl-NL" sz="2000" dirty="0">
              <a:latin typeface="Tahoma" panose="020B0604030504040204" pitchFamily="34" charset="0"/>
              <a:ea typeface="Tahoma" panose="020B0604030504040204" pitchFamily="34" charset="0"/>
              <a:cs typeface="Tahoma" panose="020B0604030504040204" pitchFamily="34" charset="0"/>
            </a:endParaRPr>
          </a:p>
          <a:p>
            <a:pPr algn="ctr"/>
            <a:r>
              <a:rPr lang="nl-NL" sz="2000" dirty="0">
                <a:latin typeface="Tahoma" panose="020B0604030504040204" pitchFamily="34" charset="0"/>
                <a:ea typeface="Tahoma" panose="020B0604030504040204" pitchFamily="34" charset="0"/>
                <a:cs typeface="Tahoma" panose="020B0604030504040204" pitchFamily="34" charset="0"/>
              </a:rPr>
              <a:t>Daar steekt KS een stokje voor! Samen met alle technische studenten in Nederland doen we onderzoek naar ‘groene’ windturbinewieken zodat we de stap naar een circulaire economie kunnen zetten. </a:t>
            </a:r>
          </a:p>
          <a:p>
            <a:pPr algn="ctr"/>
            <a:endParaRPr lang="nl-NL" sz="2000" dirty="0">
              <a:latin typeface="Tahoma" panose="020B0604030504040204" pitchFamily="34" charset="0"/>
              <a:ea typeface="Tahoma" panose="020B0604030504040204" pitchFamily="34" charset="0"/>
              <a:cs typeface="Tahoma" panose="020B0604030504040204" pitchFamily="34" charset="0"/>
            </a:endParaRPr>
          </a:p>
          <a:p>
            <a:pPr algn="ctr"/>
            <a:r>
              <a:rPr lang="nl-NL" sz="2000" dirty="0">
                <a:latin typeface="Tahoma" panose="020B0604030504040204" pitchFamily="34" charset="0"/>
                <a:ea typeface="Tahoma" panose="020B0604030504040204" pitchFamily="34" charset="0"/>
                <a:cs typeface="Tahoma" panose="020B0604030504040204" pitchFamily="34" charset="0"/>
              </a:rPr>
              <a:t>Doe mee met de </a:t>
            </a:r>
            <a:r>
              <a:rPr lang="nl-NL" sz="2000" dirty="0">
                <a:solidFill>
                  <a:schemeClr val="bg1"/>
                </a:solidFill>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KIVI Student Prototype Award 2022 </a:t>
            </a:r>
            <a:r>
              <a:rPr lang="nl-NL" sz="2000" dirty="0">
                <a:latin typeface="Tahoma" panose="020B0604030504040204" pitchFamily="34" charset="0"/>
                <a:ea typeface="Tahoma" panose="020B0604030504040204" pitchFamily="34" charset="0"/>
                <a:cs typeface="Tahoma" panose="020B0604030504040204" pitchFamily="34" charset="0"/>
              </a:rPr>
              <a:t>en win mooie geldprijzen! </a:t>
            </a:r>
          </a:p>
        </p:txBody>
      </p:sp>
      <p:pic>
        <p:nvPicPr>
          <p:cNvPr id="8" name="Afbeelding 7">
            <a:extLst>
              <a:ext uri="{FF2B5EF4-FFF2-40B4-BE49-F238E27FC236}">
                <a16:creationId xmlns:a16="http://schemas.microsoft.com/office/drawing/2014/main" id="{E2D21111-E4CA-4DF0-878C-1B87D3DA541B}"/>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1000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rcRect l="8089" t="1086" r="8346" b="15366"/>
          <a:stretch/>
        </p:blipFill>
        <p:spPr>
          <a:xfrm>
            <a:off x="1041403" y="883169"/>
            <a:ext cx="882180" cy="882000"/>
          </a:xfrm>
          <a:prstGeom prst="rect">
            <a:avLst/>
          </a:prstGeom>
        </p:spPr>
      </p:pic>
    </p:spTree>
    <p:extLst>
      <p:ext uri="{BB962C8B-B14F-4D97-AF65-F5344CB8AC3E}">
        <p14:creationId xmlns:p14="http://schemas.microsoft.com/office/powerpoint/2010/main" val="449518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7EB540E8-695C-4D7A-91F0-AFF985036439}"/>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6729" t="126" r="19401" b="72"/>
          <a:stretch/>
        </p:blipFill>
        <p:spPr>
          <a:xfrm>
            <a:off x="-1" y="0"/>
            <a:ext cx="12192001" cy="6858376"/>
          </a:xfrm>
          <a:prstGeom prst="rect">
            <a:avLst/>
          </a:prstGeom>
        </p:spPr>
      </p:pic>
      <p:sp>
        <p:nvSpPr>
          <p:cNvPr id="18" name="Rechthoek 17">
            <a:extLst>
              <a:ext uri="{FF2B5EF4-FFF2-40B4-BE49-F238E27FC236}">
                <a16:creationId xmlns:a16="http://schemas.microsoft.com/office/drawing/2014/main" id="{4F96DD38-E5B2-4296-AD81-6C81946F68CC}"/>
              </a:ext>
            </a:extLst>
          </p:cNvPr>
          <p:cNvSpPr/>
          <p:nvPr/>
        </p:nvSpPr>
        <p:spPr>
          <a:xfrm>
            <a:off x="-2" y="-1164"/>
            <a:ext cx="12192000" cy="6859163"/>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88DE817A-9C70-46C3-8F9F-FB50072F7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24" y="5867412"/>
            <a:ext cx="1529262" cy="877609"/>
          </a:xfrm>
          <a:prstGeom prst="rect">
            <a:avLst/>
          </a:prstGeom>
        </p:spPr>
      </p:pic>
      <p:grpSp>
        <p:nvGrpSpPr>
          <p:cNvPr id="20" name="Groep 19">
            <a:extLst>
              <a:ext uri="{FF2B5EF4-FFF2-40B4-BE49-F238E27FC236}">
                <a16:creationId xmlns:a16="http://schemas.microsoft.com/office/drawing/2014/main" id="{A6ECE564-FC1C-4F95-B595-C190128287FF}"/>
              </a:ext>
            </a:extLst>
          </p:cNvPr>
          <p:cNvGrpSpPr/>
          <p:nvPr/>
        </p:nvGrpSpPr>
        <p:grpSpPr>
          <a:xfrm>
            <a:off x="9919309" y="5932668"/>
            <a:ext cx="2347082" cy="699054"/>
            <a:chOff x="8940467" y="5499923"/>
            <a:chExt cx="3419640" cy="1018505"/>
          </a:xfrm>
        </p:grpSpPr>
        <p:pic>
          <p:nvPicPr>
            <p:cNvPr id="14" name="Afbeelding 13">
              <a:extLst>
                <a:ext uri="{FF2B5EF4-FFF2-40B4-BE49-F238E27FC236}">
                  <a16:creationId xmlns:a16="http://schemas.microsoft.com/office/drawing/2014/main" id="{67DDD73A-3180-45EE-BBCB-8657A5C446A9}"/>
                </a:ext>
              </a:extLst>
            </p:cNvPr>
            <p:cNvPicPr>
              <a:picLocks noChangeAspect="1"/>
            </p:cNvPicPr>
            <p:nvPr/>
          </p:nvPicPr>
          <p:blipFill rotWithShape="1">
            <a:blip r:embed="rId4">
              <a:duotone>
                <a:prstClr val="black"/>
                <a:srgbClr val="0374A8">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0815" b="10910"/>
            <a:stretch/>
          </p:blipFill>
          <p:spPr>
            <a:xfrm rot="21000488">
              <a:off x="8940467" y="5777770"/>
              <a:ext cx="1892455" cy="740658"/>
            </a:xfrm>
            <a:prstGeom prst="rect">
              <a:avLst/>
            </a:prstGeom>
          </p:spPr>
        </p:pic>
        <p:sp>
          <p:nvSpPr>
            <p:cNvPr id="16" name="Tekstvak 15">
              <a:extLst>
                <a:ext uri="{FF2B5EF4-FFF2-40B4-BE49-F238E27FC236}">
                  <a16:creationId xmlns:a16="http://schemas.microsoft.com/office/drawing/2014/main" id="{883C2861-CD70-4131-A3BA-3244571C50BD}"/>
                </a:ext>
              </a:extLst>
            </p:cNvPr>
            <p:cNvSpPr txBox="1"/>
            <p:nvPr/>
          </p:nvSpPr>
          <p:spPr>
            <a:xfrm>
              <a:off x="9141642" y="5499923"/>
              <a:ext cx="3218465" cy="403581"/>
            </a:xfrm>
            <a:prstGeom prst="rect">
              <a:avLst/>
            </a:prstGeom>
            <a:noFill/>
          </p:spPr>
          <p:txBody>
            <a:bodyPr wrap="square" rtlCol="0">
              <a:spAutoFit/>
            </a:bodyPr>
            <a:lstStyle/>
            <a:p>
              <a:r>
                <a:rPr lang="nl-NL" sz="1200" dirty="0">
                  <a:solidFill>
                    <a:srgbClr val="002F5F"/>
                  </a:solidFill>
                  <a:latin typeface="Ink Free" panose="03080402000500000000" pitchFamily="66" charset="0"/>
                  <a:ea typeface="Tahoma" panose="020B0604030504040204" pitchFamily="34" charset="0"/>
                  <a:cs typeface="Tahoma" panose="020B0604030504040204" pitchFamily="34" charset="0"/>
                </a:rPr>
                <a:t>naar STARTUPS</a:t>
              </a:r>
            </a:p>
          </p:txBody>
        </p:sp>
      </p:grpSp>
      <p:sp>
        <p:nvSpPr>
          <p:cNvPr id="93" name="Rechthoek 92">
            <a:extLst>
              <a:ext uri="{FF2B5EF4-FFF2-40B4-BE49-F238E27FC236}">
                <a16:creationId xmlns:a16="http://schemas.microsoft.com/office/drawing/2014/main" id="{DA84DF8F-049E-4E22-BB3F-C67B2505FA4F}"/>
              </a:ext>
            </a:extLst>
          </p:cNvPr>
          <p:cNvSpPr/>
          <p:nvPr/>
        </p:nvSpPr>
        <p:spPr>
          <a:xfrm>
            <a:off x="758832" y="449128"/>
            <a:ext cx="7885437" cy="1750083"/>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solidFill>
                  <a:schemeClr val="bg1"/>
                </a:solidFill>
                <a:latin typeface="Tahoma" panose="020B0604030504040204" pitchFamily="34" charset="0"/>
                <a:ea typeface="Tahoma" panose="020B0604030504040204" pitchFamily="34" charset="0"/>
                <a:cs typeface="Tahoma" panose="020B0604030504040204" pitchFamily="34" charset="0"/>
              </a:rPr>
              <a:t>K’NEXGINEER</a:t>
            </a:r>
          </a:p>
        </p:txBody>
      </p:sp>
      <p:sp>
        <p:nvSpPr>
          <p:cNvPr id="7" name="Rechthoek 6">
            <a:extLst>
              <a:ext uri="{FF2B5EF4-FFF2-40B4-BE49-F238E27FC236}">
                <a16:creationId xmlns:a16="http://schemas.microsoft.com/office/drawing/2014/main" id="{074B6891-55A9-40BE-9531-4E8D2CFE77F8}"/>
              </a:ext>
            </a:extLst>
          </p:cNvPr>
          <p:cNvSpPr/>
          <p:nvPr/>
        </p:nvSpPr>
        <p:spPr>
          <a:xfrm>
            <a:off x="2206153" y="1806174"/>
            <a:ext cx="8362604" cy="3914142"/>
          </a:xfrm>
          <a:prstGeom prst="rect">
            <a:avLst/>
          </a:prstGeom>
          <a:solidFill>
            <a:srgbClr val="8AC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Tahoma" panose="020B0604030504040204" pitchFamily="34" charset="0"/>
                <a:ea typeface="Tahoma" panose="020B0604030504040204" pitchFamily="34" charset="0"/>
                <a:cs typeface="Tahoma" panose="020B0604030504040204" pitchFamily="34" charset="0"/>
              </a:rPr>
              <a:t>Grootse dingen bouwen doen we samen!</a:t>
            </a:r>
          </a:p>
          <a:p>
            <a:pPr algn="ctr"/>
            <a:endParaRPr lang="nl-NL" sz="2000" dirty="0">
              <a:latin typeface="Tahoma" panose="020B0604030504040204" pitchFamily="34" charset="0"/>
              <a:ea typeface="Tahoma" panose="020B0604030504040204" pitchFamily="34" charset="0"/>
              <a:cs typeface="Tahoma" panose="020B0604030504040204" pitchFamily="34" charset="0"/>
            </a:endParaRPr>
          </a:p>
          <a:p>
            <a:pPr algn="ctr"/>
            <a:r>
              <a:rPr lang="nl-NL" sz="2000" dirty="0">
                <a:latin typeface="Tahoma" panose="020B0604030504040204" pitchFamily="34" charset="0"/>
                <a:ea typeface="Tahoma" panose="020B0604030504040204" pitchFamily="34" charset="0"/>
                <a:cs typeface="Tahoma" panose="020B0604030504040204" pitchFamily="34" charset="0"/>
              </a:rPr>
              <a:t>KS roept alle technische studenten op om zich bij de commissie </a:t>
            </a:r>
            <a:r>
              <a:rPr lang="nl-NL" sz="2000" dirty="0" err="1">
                <a:latin typeface="Tahoma" panose="020B0604030504040204" pitchFamily="34" charset="0"/>
                <a:ea typeface="Tahoma" panose="020B0604030504040204" pitchFamily="34" charset="0"/>
                <a:cs typeface="Tahoma" panose="020B0604030504040204" pitchFamily="34" charset="0"/>
              </a:rPr>
              <a:t>K’neXgineer</a:t>
            </a:r>
            <a:r>
              <a:rPr lang="nl-NL" sz="2000" dirty="0">
                <a:latin typeface="Tahoma" panose="020B0604030504040204" pitchFamily="34" charset="0"/>
                <a:ea typeface="Tahoma" panose="020B0604030504040204" pitchFamily="34" charset="0"/>
                <a:cs typeface="Tahoma" panose="020B0604030504040204" pitchFamily="34" charset="0"/>
              </a:rPr>
              <a:t> aan te sluiten en daarmee mee te werken aan de grootste </a:t>
            </a:r>
            <a:r>
              <a:rPr lang="nl-NL" sz="2000" dirty="0" err="1">
                <a:latin typeface="Tahoma" panose="020B0604030504040204" pitchFamily="34" charset="0"/>
                <a:ea typeface="Tahoma" panose="020B0604030504040204" pitchFamily="34" charset="0"/>
                <a:cs typeface="Tahoma" panose="020B0604030504040204" pitchFamily="34" charset="0"/>
              </a:rPr>
              <a:t>K’neX</a:t>
            </a:r>
            <a:r>
              <a:rPr lang="nl-NL" sz="2000" dirty="0">
                <a:latin typeface="Tahoma" panose="020B0604030504040204" pitchFamily="34" charset="0"/>
                <a:ea typeface="Tahoma" panose="020B0604030504040204" pitchFamily="34" charset="0"/>
                <a:cs typeface="Tahoma" panose="020B0604030504040204" pitchFamily="34" charset="0"/>
              </a:rPr>
              <a:t> structuur ooit gebouwd om zo een record te vestigen.</a:t>
            </a:r>
          </a:p>
          <a:p>
            <a:pPr algn="ctr"/>
            <a:endParaRPr lang="nl-NL" sz="2000" dirty="0">
              <a:latin typeface="Tahoma" panose="020B0604030504040204" pitchFamily="34" charset="0"/>
              <a:ea typeface="Tahoma" panose="020B0604030504040204" pitchFamily="34" charset="0"/>
              <a:cs typeface="Tahoma" panose="020B0604030504040204" pitchFamily="34" charset="0"/>
            </a:endParaRPr>
          </a:p>
          <a:p>
            <a:pPr algn="ctr"/>
            <a:r>
              <a:rPr lang="nl-NL" sz="2000" dirty="0">
                <a:latin typeface="Tahoma" panose="020B0604030504040204" pitchFamily="34" charset="0"/>
                <a:ea typeface="Tahoma" panose="020B0604030504040204" pitchFamily="34" charset="0"/>
                <a:cs typeface="Tahoma" panose="020B0604030504040204" pitchFamily="34" charset="0"/>
              </a:rPr>
              <a:t>Schrijf je </a:t>
            </a:r>
            <a:r>
              <a:rPr lang="nl-NL" sz="2000" dirty="0">
                <a:solidFill>
                  <a:schemeClr val="bg1"/>
                </a:solidFill>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hier</a:t>
            </a:r>
            <a:r>
              <a:rPr lang="nl-NL" sz="2000" dirty="0">
                <a:latin typeface="Tahoma" panose="020B0604030504040204" pitchFamily="34" charset="0"/>
                <a:ea typeface="Tahoma" panose="020B0604030504040204" pitchFamily="34" charset="0"/>
                <a:cs typeface="Tahoma" panose="020B0604030504040204" pitchFamily="34" charset="0"/>
              </a:rPr>
              <a:t> in voor de commissie </a:t>
            </a:r>
            <a:r>
              <a:rPr lang="nl-NL" sz="2000" dirty="0" err="1">
                <a:latin typeface="Tahoma" panose="020B0604030504040204" pitchFamily="34" charset="0"/>
                <a:ea typeface="Tahoma" panose="020B0604030504040204" pitchFamily="34" charset="0"/>
                <a:cs typeface="Tahoma" panose="020B0604030504040204" pitchFamily="34" charset="0"/>
              </a:rPr>
              <a:t>K’neXgineer</a:t>
            </a:r>
            <a:endParaRPr lang="nl-NL" sz="2000" dirty="0">
              <a:latin typeface="Tahoma" panose="020B0604030504040204" pitchFamily="34" charset="0"/>
              <a:ea typeface="Tahoma" panose="020B0604030504040204" pitchFamily="34" charset="0"/>
              <a:cs typeface="Tahoma" panose="020B0604030504040204" pitchFamily="34" charset="0"/>
            </a:endParaRPr>
          </a:p>
        </p:txBody>
      </p:sp>
      <p:pic>
        <p:nvPicPr>
          <p:cNvPr id="3" name="Afbeelding 2">
            <a:extLst>
              <a:ext uri="{FF2B5EF4-FFF2-40B4-BE49-F238E27FC236}">
                <a16:creationId xmlns:a16="http://schemas.microsoft.com/office/drawing/2014/main" id="{6E5CC57C-4486-46E2-985F-9C38E12FBB7B}"/>
              </a:ext>
            </a:extLst>
          </p:cNvPr>
          <p:cNvPicPr>
            <a:picLocks noChangeAspect="1"/>
          </p:cNvPicPr>
          <p:nvPr/>
        </p:nvPicPr>
        <p:blipFill rotWithShape="1">
          <a:blip r:embed="rId7">
            <a:duotone>
              <a:schemeClr val="bg2">
                <a:shade val="45000"/>
                <a:satMod val="135000"/>
              </a:schemeClr>
              <a:prstClr val="white"/>
            </a:duotone>
            <a:extLst>
              <a:ext uri="{BEBA8EAE-BF5A-486C-A8C5-ECC9F3942E4B}">
                <a14:imgProps xmlns:a14="http://schemas.microsoft.com/office/drawing/2010/main">
                  <a14:imgLayer r:embed="rId8">
                    <a14:imgEffect>
                      <a14:sharpenSoften amount="1000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rcRect l="2197" t="4274" r="1778" b="2081"/>
          <a:stretch/>
        </p:blipFill>
        <p:spPr>
          <a:xfrm>
            <a:off x="1030272" y="883169"/>
            <a:ext cx="904442" cy="882000"/>
          </a:xfrm>
          <a:prstGeom prst="rect">
            <a:avLst/>
          </a:prstGeom>
        </p:spPr>
      </p:pic>
    </p:spTree>
    <p:extLst>
      <p:ext uri="{BB962C8B-B14F-4D97-AF65-F5344CB8AC3E}">
        <p14:creationId xmlns:p14="http://schemas.microsoft.com/office/powerpoint/2010/main" val="3655175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7EB540E8-695C-4D7A-91F0-AFF985036439}"/>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6729" t="126" r="19401" b="72"/>
          <a:stretch/>
        </p:blipFill>
        <p:spPr>
          <a:xfrm>
            <a:off x="-1" y="0"/>
            <a:ext cx="12192001" cy="6858376"/>
          </a:xfrm>
          <a:prstGeom prst="rect">
            <a:avLst/>
          </a:prstGeom>
        </p:spPr>
      </p:pic>
      <p:sp>
        <p:nvSpPr>
          <p:cNvPr id="18" name="Rechthoek 17">
            <a:extLst>
              <a:ext uri="{FF2B5EF4-FFF2-40B4-BE49-F238E27FC236}">
                <a16:creationId xmlns:a16="http://schemas.microsoft.com/office/drawing/2014/main" id="{4F96DD38-E5B2-4296-AD81-6C81946F68CC}"/>
              </a:ext>
            </a:extLst>
          </p:cNvPr>
          <p:cNvSpPr/>
          <p:nvPr/>
        </p:nvSpPr>
        <p:spPr>
          <a:xfrm>
            <a:off x="-2" y="-1164"/>
            <a:ext cx="12192000" cy="6859163"/>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88DE817A-9C70-46C3-8F9F-FB50072F7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24" y="5867412"/>
            <a:ext cx="1529262" cy="877609"/>
          </a:xfrm>
          <a:prstGeom prst="rect">
            <a:avLst/>
          </a:prstGeom>
        </p:spPr>
      </p:pic>
      <p:grpSp>
        <p:nvGrpSpPr>
          <p:cNvPr id="20" name="Groep 19">
            <a:extLst>
              <a:ext uri="{FF2B5EF4-FFF2-40B4-BE49-F238E27FC236}">
                <a16:creationId xmlns:a16="http://schemas.microsoft.com/office/drawing/2014/main" id="{A6ECE564-FC1C-4F95-B595-C190128287FF}"/>
              </a:ext>
            </a:extLst>
          </p:cNvPr>
          <p:cNvGrpSpPr/>
          <p:nvPr/>
        </p:nvGrpSpPr>
        <p:grpSpPr>
          <a:xfrm>
            <a:off x="9919309" y="5932668"/>
            <a:ext cx="2347082" cy="699054"/>
            <a:chOff x="8940467" y="5499923"/>
            <a:chExt cx="3419640" cy="1018505"/>
          </a:xfrm>
        </p:grpSpPr>
        <p:pic>
          <p:nvPicPr>
            <p:cNvPr id="14" name="Afbeelding 13">
              <a:extLst>
                <a:ext uri="{FF2B5EF4-FFF2-40B4-BE49-F238E27FC236}">
                  <a16:creationId xmlns:a16="http://schemas.microsoft.com/office/drawing/2014/main" id="{67DDD73A-3180-45EE-BBCB-8657A5C446A9}"/>
                </a:ext>
              </a:extLst>
            </p:cNvPr>
            <p:cNvPicPr>
              <a:picLocks noChangeAspect="1"/>
            </p:cNvPicPr>
            <p:nvPr/>
          </p:nvPicPr>
          <p:blipFill rotWithShape="1">
            <a:blip r:embed="rId4">
              <a:duotone>
                <a:prstClr val="black"/>
                <a:srgbClr val="0374A8">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0815" b="10910"/>
            <a:stretch/>
          </p:blipFill>
          <p:spPr>
            <a:xfrm rot="21000488">
              <a:off x="8940467" y="5777770"/>
              <a:ext cx="1892455" cy="740658"/>
            </a:xfrm>
            <a:prstGeom prst="rect">
              <a:avLst/>
            </a:prstGeom>
          </p:spPr>
        </p:pic>
        <p:sp>
          <p:nvSpPr>
            <p:cNvPr id="16" name="Tekstvak 15">
              <a:extLst>
                <a:ext uri="{FF2B5EF4-FFF2-40B4-BE49-F238E27FC236}">
                  <a16:creationId xmlns:a16="http://schemas.microsoft.com/office/drawing/2014/main" id="{883C2861-CD70-4131-A3BA-3244571C50BD}"/>
                </a:ext>
              </a:extLst>
            </p:cNvPr>
            <p:cNvSpPr txBox="1"/>
            <p:nvPr/>
          </p:nvSpPr>
          <p:spPr>
            <a:xfrm>
              <a:off x="9141642" y="5499923"/>
              <a:ext cx="3218465" cy="403581"/>
            </a:xfrm>
            <a:prstGeom prst="rect">
              <a:avLst/>
            </a:prstGeom>
            <a:noFill/>
          </p:spPr>
          <p:txBody>
            <a:bodyPr wrap="square" rtlCol="0">
              <a:spAutoFit/>
            </a:bodyPr>
            <a:lstStyle/>
            <a:p>
              <a:r>
                <a:rPr lang="nl-NL" sz="1200" dirty="0">
                  <a:solidFill>
                    <a:srgbClr val="002F5F"/>
                  </a:solidFill>
                  <a:latin typeface="Ink Free" panose="03080402000500000000" pitchFamily="66" charset="0"/>
                  <a:ea typeface="Tahoma" panose="020B0604030504040204" pitchFamily="34" charset="0"/>
                  <a:cs typeface="Tahoma" panose="020B0604030504040204" pitchFamily="34" charset="0"/>
                </a:rPr>
                <a:t>naar STAGES</a:t>
              </a:r>
            </a:p>
          </p:txBody>
        </p:sp>
      </p:grpSp>
      <p:sp>
        <p:nvSpPr>
          <p:cNvPr id="93" name="Rechthoek 92">
            <a:extLst>
              <a:ext uri="{FF2B5EF4-FFF2-40B4-BE49-F238E27FC236}">
                <a16:creationId xmlns:a16="http://schemas.microsoft.com/office/drawing/2014/main" id="{DA84DF8F-049E-4E22-BB3F-C67B2505FA4F}"/>
              </a:ext>
            </a:extLst>
          </p:cNvPr>
          <p:cNvSpPr/>
          <p:nvPr/>
        </p:nvSpPr>
        <p:spPr>
          <a:xfrm>
            <a:off x="758832" y="449128"/>
            <a:ext cx="7885437" cy="1750083"/>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solidFill>
                  <a:schemeClr val="bg1"/>
                </a:solidFill>
                <a:latin typeface="Tahoma" panose="020B0604030504040204" pitchFamily="34" charset="0"/>
                <a:ea typeface="Tahoma" panose="020B0604030504040204" pitchFamily="34" charset="0"/>
                <a:cs typeface="Tahoma" panose="020B0604030504040204" pitchFamily="34" charset="0"/>
              </a:rPr>
              <a:t>STARTUPS</a:t>
            </a:r>
          </a:p>
        </p:txBody>
      </p:sp>
      <p:sp>
        <p:nvSpPr>
          <p:cNvPr id="7" name="Rechthoek 6">
            <a:extLst>
              <a:ext uri="{FF2B5EF4-FFF2-40B4-BE49-F238E27FC236}">
                <a16:creationId xmlns:a16="http://schemas.microsoft.com/office/drawing/2014/main" id="{074B6891-55A9-40BE-9531-4E8D2CFE77F8}"/>
              </a:ext>
            </a:extLst>
          </p:cNvPr>
          <p:cNvSpPr/>
          <p:nvPr/>
        </p:nvSpPr>
        <p:spPr>
          <a:xfrm>
            <a:off x="2206153" y="1806174"/>
            <a:ext cx="8362604" cy="3914142"/>
          </a:xfrm>
          <a:prstGeom prst="rect">
            <a:avLst/>
          </a:prstGeom>
          <a:solidFill>
            <a:srgbClr val="8AC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Tahoma" panose="020B0604030504040204" pitchFamily="34" charset="0"/>
                <a:ea typeface="Tahoma" panose="020B0604030504040204" pitchFamily="34" charset="0"/>
                <a:cs typeface="Tahoma" panose="020B0604030504040204" pitchFamily="34" charset="0"/>
              </a:rPr>
              <a:t>Steeds meer studenten starten een bedrijf of zetten een startup op. </a:t>
            </a:r>
          </a:p>
          <a:p>
            <a:pPr algn="ctr"/>
            <a:endParaRPr lang="nl-NL" sz="2000" dirty="0">
              <a:latin typeface="Tahoma" panose="020B0604030504040204" pitchFamily="34" charset="0"/>
              <a:ea typeface="Tahoma" panose="020B0604030504040204" pitchFamily="34" charset="0"/>
              <a:cs typeface="Tahoma" panose="020B0604030504040204" pitchFamily="34" charset="0"/>
            </a:endParaRPr>
          </a:p>
          <a:p>
            <a:pPr algn="ctr"/>
            <a:r>
              <a:rPr lang="nl-NL" sz="2000" dirty="0">
                <a:solidFill>
                  <a:schemeClr val="bg1"/>
                </a:solidFill>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Maar hoe begin je zoiets?</a:t>
            </a:r>
            <a:endParaRPr lang="nl-NL"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nl-NL" sz="2000" dirty="0">
              <a:latin typeface="Tahoma" panose="020B0604030504040204" pitchFamily="34" charset="0"/>
              <a:ea typeface="Tahoma" panose="020B0604030504040204" pitchFamily="34" charset="0"/>
              <a:cs typeface="Tahoma" panose="020B0604030504040204" pitchFamily="34" charset="0"/>
            </a:endParaRPr>
          </a:p>
          <a:p>
            <a:pPr algn="ctr"/>
            <a:r>
              <a:rPr lang="nl-NL" sz="2000" dirty="0">
                <a:latin typeface="Tahoma" panose="020B0604030504040204" pitchFamily="34" charset="0"/>
                <a:ea typeface="Tahoma" panose="020B0604030504040204" pitchFamily="34" charset="0"/>
                <a:cs typeface="Tahoma" panose="020B0604030504040204" pitchFamily="34" charset="0"/>
              </a:rPr>
              <a:t>KS helpt ondernemende studenten bij het opzetten van hun bedrijf of startup door het organiseren van lezingen, workshops en ‘</a:t>
            </a:r>
            <a:r>
              <a:rPr lang="nl-NL" sz="2000" dirty="0" err="1">
                <a:latin typeface="Tahoma" panose="020B0604030504040204" pitchFamily="34" charset="0"/>
                <a:ea typeface="Tahoma" panose="020B0604030504040204" pitchFamily="34" charset="0"/>
                <a:cs typeface="Tahoma" panose="020B0604030504040204" pitchFamily="34" charset="0"/>
              </a:rPr>
              <a:t>hackatons</a:t>
            </a:r>
            <a:r>
              <a:rPr lang="nl-NL" sz="2000" dirty="0">
                <a:latin typeface="Tahoma" panose="020B0604030504040204" pitchFamily="34" charset="0"/>
                <a:ea typeface="Tahoma" panose="020B0604030504040204" pitchFamily="34" charset="0"/>
                <a:cs typeface="Tahoma" panose="020B0604030504040204" pitchFamily="34" charset="0"/>
              </a:rPr>
              <a:t>’ waarbij je niet alleen leert hoe, maar waar ook meteen in een ondernemend netwerk terecht komt.</a:t>
            </a:r>
          </a:p>
        </p:txBody>
      </p:sp>
      <p:pic>
        <p:nvPicPr>
          <p:cNvPr id="3" name="Afbeelding 2">
            <a:extLst>
              <a:ext uri="{FF2B5EF4-FFF2-40B4-BE49-F238E27FC236}">
                <a16:creationId xmlns:a16="http://schemas.microsoft.com/office/drawing/2014/main" id="{9014E7DF-367E-47E7-A157-12670EC83671}"/>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1000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rcRect l="15220" t="8217" r="15906" b="22171"/>
          <a:stretch/>
        </p:blipFill>
        <p:spPr>
          <a:xfrm>
            <a:off x="1046170" y="883169"/>
            <a:ext cx="872645" cy="882000"/>
          </a:xfrm>
          <a:prstGeom prst="rect">
            <a:avLst/>
          </a:prstGeom>
        </p:spPr>
      </p:pic>
    </p:spTree>
    <p:extLst>
      <p:ext uri="{BB962C8B-B14F-4D97-AF65-F5344CB8AC3E}">
        <p14:creationId xmlns:p14="http://schemas.microsoft.com/office/powerpoint/2010/main" val="3931992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7EB540E8-695C-4D7A-91F0-AFF985036439}"/>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6729" t="126" r="19401" b="72"/>
          <a:stretch/>
        </p:blipFill>
        <p:spPr>
          <a:xfrm>
            <a:off x="-1" y="0"/>
            <a:ext cx="12192001" cy="6858376"/>
          </a:xfrm>
          <a:prstGeom prst="rect">
            <a:avLst/>
          </a:prstGeom>
        </p:spPr>
      </p:pic>
      <p:sp>
        <p:nvSpPr>
          <p:cNvPr id="18" name="Rechthoek 17">
            <a:extLst>
              <a:ext uri="{FF2B5EF4-FFF2-40B4-BE49-F238E27FC236}">
                <a16:creationId xmlns:a16="http://schemas.microsoft.com/office/drawing/2014/main" id="{4F96DD38-E5B2-4296-AD81-6C81946F68CC}"/>
              </a:ext>
            </a:extLst>
          </p:cNvPr>
          <p:cNvSpPr/>
          <p:nvPr/>
        </p:nvSpPr>
        <p:spPr>
          <a:xfrm>
            <a:off x="-2" y="-1164"/>
            <a:ext cx="12192000" cy="6859163"/>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88DE817A-9C70-46C3-8F9F-FB50072F7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24" y="5867412"/>
            <a:ext cx="1529262" cy="877609"/>
          </a:xfrm>
          <a:prstGeom prst="rect">
            <a:avLst/>
          </a:prstGeom>
        </p:spPr>
      </p:pic>
      <p:grpSp>
        <p:nvGrpSpPr>
          <p:cNvPr id="20" name="Groep 19">
            <a:extLst>
              <a:ext uri="{FF2B5EF4-FFF2-40B4-BE49-F238E27FC236}">
                <a16:creationId xmlns:a16="http://schemas.microsoft.com/office/drawing/2014/main" id="{A6ECE564-FC1C-4F95-B595-C190128287FF}"/>
              </a:ext>
            </a:extLst>
          </p:cNvPr>
          <p:cNvGrpSpPr/>
          <p:nvPr/>
        </p:nvGrpSpPr>
        <p:grpSpPr>
          <a:xfrm>
            <a:off x="9919309" y="5932668"/>
            <a:ext cx="2347082" cy="699054"/>
            <a:chOff x="8940467" y="5499923"/>
            <a:chExt cx="3419640" cy="1018505"/>
          </a:xfrm>
        </p:grpSpPr>
        <p:pic>
          <p:nvPicPr>
            <p:cNvPr id="14" name="Afbeelding 13">
              <a:extLst>
                <a:ext uri="{FF2B5EF4-FFF2-40B4-BE49-F238E27FC236}">
                  <a16:creationId xmlns:a16="http://schemas.microsoft.com/office/drawing/2014/main" id="{67DDD73A-3180-45EE-BBCB-8657A5C446A9}"/>
                </a:ext>
              </a:extLst>
            </p:cNvPr>
            <p:cNvPicPr>
              <a:picLocks noChangeAspect="1"/>
            </p:cNvPicPr>
            <p:nvPr/>
          </p:nvPicPr>
          <p:blipFill rotWithShape="1">
            <a:blip r:embed="rId4">
              <a:duotone>
                <a:prstClr val="black"/>
                <a:srgbClr val="0374A8">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0815" b="10910"/>
            <a:stretch/>
          </p:blipFill>
          <p:spPr>
            <a:xfrm rot="21000488">
              <a:off x="8940467" y="5777770"/>
              <a:ext cx="1892455" cy="740658"/>
            </a:xfrm>
            <a:prstGeom prst="rect">
              <a:avLst/>
            </a:prstGeom>
          </p:spPr>
        </p:pic>
        <p:sp>
          <p:nvSpPr>
            <p:cNvPr id="16" name="Tekstvak 15">
              <a:extLst>
                <a:ext uri="{FF2B5EF4-FFF2-40B4-BE49-F238E27FC236}">
                  <a16:creationId xmlns:a16="http://schemas.microsoft.com/office/drawing/2014/main" id="{883C2861-CD70-4131-A3BA-3244571C50BD}"/>
                </a:ext>
              </a:extLst>
            </p:cNvPr>
            <p:cNvSpPr txBox="1"/>
            <p:nvPr/>
          </p:nvSpPr>
          <p:spPr>
            <a:xfrm>
              <a:off x="9141642" y="5499923"/>
              <a:ext cx="3218465" cy="403581"/>
            </a:xfrm>
            <a:prstGeom prst="rect">
              <a:avLst/>
            </a:prstGeom>
            <a:noFill/>
          </p:spPr>
          <p:txBody>
            <a:bodyPr wrap="square" rtlCol="0">
              <a:spAutoFit/>
            </a:bodyPr>
            <a:lstStyle/>
            <a:p>
              <a:r>
                <a:rPr lang="nl-NL" sz="1200" dirty="0">
                  <a:solidFill>
                    <a:srgbClr val="002F5F"/>
                  </a:solidFill>
                  <a:latin typeface="Ink Free" panose="03080402000500000000" pitchFamily="66" charset="0"/>
                  <a:ea typeface="Tahoma" panose="020B0604030504040204" pitchFamily="34" charset="0"/>
                  <a:cs typeface="Tahoma" panose="020B0604030504040204" pitchFamily="34" charset="0"/>
                </a:rPr>
                <a:t>naar KS COMMUNITY</a:t>
              </a:r>
            </a:p>
          </p:txBody>
        </p:sp>
      </p:grpSp>
      <p:sp>
        <p:nvSpPr>
          <p:cNvPr id="93" name="Rechthoek 92">
            <a:extLst>
              <a:ext uri="{FF2B5EF4-FFF2-40B4-BE49-F238E27FC236}">
                <a16:creationId xmlns:a16="http://schemas.microsoft.com/office/drawing/2014/main" id="{DA84DF8F-049E-4E22-BB3F-C67B2505FA4F}"/>
              </a:ext>
            </a:extLst>
          </p:cNvPr>
          <p:cNvSpPr/>
          <p:nvPr/>
        </p:nvSpPr>
        <p:spPr>
          <a:xfrm>
            <a:off x="758832" y="449128"/>
            <a:ext cx="7885437" cy="1750083"/>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solidFill>
                  <a:schemeClr val="bg1"/>
                </a:solidFill>
                <a:latin typeface="Tahoma" panose="020B0604030504040204" pitchFamily="34" charset="0"/>
                <a:ea typeface="Tahoma" panose="020B0604030504040204" pitchFamily="34" charset="0"/>
                <a:cs typeface="Tahoma" panose="020B0604030504040204" pitchFamily="34" charset="0"/>
              </a:rPr>
              <a:t>STAGES</a:t>
            </a:r>
          </a:p>
        </p:txBody>
      </p:sp>
      <p:sp>
        <p:nvSpPr>
          <p:cNvPr id="7" name="Rechthoek 6">
            <a:extLst>
              <a:ext uri="{FF2B5EF4-FFF2-40B4-BE49-F238E27FC236}">
                <a16:creationId xmlns:a16="http://schemas.microsoft.com/office/drawing/2014/main" id="{074B6891-55A9-40BE-9531-4E8D2CFE77F8}"/>
              </a:ext>
            </a:extLst>
          </p:cNvPr>
          <p:cNvSpPr/>
          <p:nvPr/>
        </p:nvSpPr>
        <p:spPr>
          <a:xfrm>
            <a:off x="2206153" y="1806174"/>
            <a:ext cx="8362604" cy="3914142"/>
          </a:xfrm>
          <a:prstGeom prst="rect">
            <a:avLst/>
          </a:prstGeom>
          <a:solidFill>
            <a:srgbClr val="8AC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Tahoma" panose="020B0604030504040204" pitchFamily="34" charset="0"/>
                <a:ea typeface="Tahoma" panose="020B0604030504040204" pitchFamily="34" charset="0"/>
                <a:cs typeface="Tahoma" panose="020B0604030504040204" pitchFamily="34" charset="0"/>
              </a:rPr>
              <a:t>Stages zijn een steeds belangrijker onderdeel van het onderwijscurriculum. </a:t>
            </a:r>
          </a:p>
          <a:p>
            <a:pPr algn="ctr"/>
            <a:endParaRPr lang="nl-NL" sz="2000" dirty="0">
              <a:latin typeface="Tahoma" panose="020B0604030504040204" pitchFamily="34" charset="0"/>
              <a:ea typeface="Tahoma" panose="020B0604030504040204" pitchFamily="34" charset="0"/>
              <a:cs typeface="Tahoma" panose="020B0604030504040204" pitchFamily="34" charset="0"/>
            </a:endParaRPr>
          </a:p>
          <a:p>
            <a:pPr algn="ctr"/>
            <a:r>
              <a:rPr lang="nl-NL" sz="2000" dirty="0">
                <a:latin typeface="Tahoma" panose="020B0604030504040204" pitchFamily="34" charset="0"/>
                <a:ea typeface="Tahoma" panose="020B0604030504040204" pitchFamily="34" charset="0"/>
                <a:cs typeface="Tahoma" panose="020B0604030504040204" pitchFamily="34" charset="0"/>
              </a:rPr>
              <a:t>KS wil technische studenten helpen door de KIVI stagebank verder aan te vullen en er zo voor zorgen dat studenten niet alleen technisch goed onderlegd zijn maar ook een stuk praktijkervaring opdoen.</a:t>
            </a:r>
          </a:p>
        </p:txBody>
      </p:sp>
      <p:pic>
        <p:nvPicPr>
          <p:cNvPr id="5" name="Afbeelding 4">
            <a:extLst>
              <a:ext uri="{FF2B5EF4-FFF2-40B4-BE49-F238E27FC236}">
                <a16:creationId xmlns:a16="http://schemas.microsoft.com/office/drawing/2014/main" id="{F4833E96-6320-4BA5-BD39-2DA9B2DE46B7}"/>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1000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rcRect l="15530" t="7752" r="15168" b="20466"/>
          <a:stretch/>
        </p:blipFill>
        <p:spPr>
          <a:xfrm>
            <a:off x="1056732" y="883169"/>
            <a:ext cx="851521" cy="882000"/>
          </a:xfrm>
          <a:prstGeom prst="rect">
            <a:avLst/>
          </a:prstGeom>
        </p:spPr>
      </p:pic>
    </p:spTree>
    <p:extLst>
      <p:ext uri="{BB962C8B-B14F-4D97-AF65-F5344CB8AC3E}">
        <p14:creationId xmlns:p14="http://schemas.microsoft.com/office/powerpoint/2010/main" val="2066374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7EB540E8-695C-4D7A-91F0-AFF985036439}"/>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6729" t="126" r="19401" b="72"/>
          <a:stretch/>
        </p:blipFill>
        <p:spPr>
          <a:xfrm>
            <a:off x="-1" y="0"/>
            <a:ext cx="12192001" cy="6858376"/>
          </a:xfrm>
          <a:prstGeom prst="rect">
            <a:avLst/>
          </a:prstGeom>
        </p:spPr>
      </p:pic>
      <p:sp>
        <p:nvSpPr>
          <p:cNvPr id="18" name="Rechthoek 17">
            <a:extLst>
              <a:ext uri="{FF2B5EF4-FFF2-40B4-BE49-F238E27FC236}">
                <a16:creationId xmlns:a16="http://schemas.microsoft.com/office/drawing/2014/main" id="{4F96DD38-E5B2-4296-AD81-6C81946F68CC}"/>
              </a:ext>
            </a:extLst>
          </p:cNvPr>
          <p:cNvSpPr/>
          <p:nvPr/>
        </p:nvSpPr>
        <p:spPr>
          <a:xfrm>
            <a:off x="-2" y="-1164"/>
            <a:ext cx="12192000" cy="6859163"/>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88DE817A-9C70-46C3-8F9F-FB50072F7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24" y="5867412"/>
            <a:ext cx="1529262" cy="877609"/>
          </a:xfrm>
          <a:prstGeom prst="rect">
            <a:avLst/>
          </a:prstGeom>
        </p:spPr>
      </p:pic>
      <p:grpSp>
        <p:nvGrpSpPr>
          <p:cNvPr id="20" name="Groep 19">
            <a:extLst>
              <a:ext uri="{FF2B5EF4-FFF2-40B4-BE49-F238E27FC236}">
                <a16:creationId xmlns:a16="http://schemas.microsoft.com/office/drawing/2014/main" id="{A6ECE564-FC1C-4F95-B595-C190128287FF}"/>
              </a:ext>
            </a:extLst>
          </p:cNvPr>
          <p:cNvGrpSpPr/>
          <p:nvPr/>
        </p:nvGrpSpPr>
        <p:grpSpPr>
          <a:xfrm>
            <a:off x="9919309" y="5932668"/>
            <a:ext cx="2347082" cy="699054"/>
            <a:chOff x="8940467" y="5499923"/>
            <a:chExt cx="3419640" cy="1018505"/>
          </a:xfrm>
        </p:grpSpPr>
        <p:pic>
          <p:nvPicPr>
            <p:cNvPr id="14" name="Afbeelding 13">
              <a:extLst>
                <a:ext uri="{FF2B5EF4-FFF2-40B4-BE49-F238E27FC236}">
                  <a16:creationId xmlns:a16="http://schemas.microsoft.com/office/drawing/2014/main" id="{67DDD73A-3180-45EE-BBCB-8657A5C446A9}"/>
                </a:ext>
              </a:extLst>
            </p:cNvPr>
            <p:cNvPicPr>
              <a:picLocks noChangeAspect="1"/>
            </p:cNvPicPr>
            <p:nvPr/>
          </p:nvPicPr>
          <p:blipFill rotWithShape="1">
            <a:blip r:embed="rId4">
              <a:duotone>
                <a:prstClr val="black"/>
                <a:srgbClr val="0374A8">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0815" b="10910"/>
            <a:stretch/>
          </p:blipFill>
          <p:spPr>
            <a:xfrm rot="21000488">
              <a:off x="8940467" y="5777770"/>
              <a:ext cx="1892455" cy="740658"/>
            </a:xfrm>
            <a:prstGeom prst="rect">
              <a:avLst/>
            </a:prstGeom>
          </p:spPr>
        </p:pic>
        <p:sp>
          <p:nvSpPr>
            <p:cNvPr id="16" name="Tekstvak 15">
              <a:extLst>
                <a:ext uri="{FF2B5EF4-FFF2-40B4-BE49-F238E27FC236}">
                  <a16:creationId xmlns:a16="http://schemas.microsoft.com/office/drawing/2014/main" id="{883C2861-CD70-4131-A3BA-3244571C50BD}"/>
                </a:ext>
              </a:extLst>
            </p:cNvPr>
            <p:cNvSpPr txBox="1"/>
            <p:nvPr/>
          </p:nvSpPr>
          <p:spPr>
            <a:xfrm>
              <a:off x="9141642" y="5499923"/>
              <a:ext cx="3218465" cy="403581"/>
            </a:xfrm>
            <a:prstGeom prst="rect">
              <a:avLst/>
            </a:prstGeom>
            <a:noFill/>
          </p:spPr>
          <p:txBody>
            <a:bodyPr wrap="square" rtlCol="0">
              <a:spAutoFit/>
            </a:bodyPr>
            <a:lstStyle/>
            <a:p>
              <a:r>
                <a:rPr lang="nl-NL" sz="1200" dirty="0">
                  <a:solidFill>
                    <a:srgbClr val="002F5F"/>
                  </a:solidFill>
                  <a:latin typeface="Ink Free" panose="03080402000500000000" pitchFamily="66" charset="0"/>
                  <a:ea typeface="Tahoma" panose="020B0604030504040204" pitchFamily="34" charset="0"/>
                  <a:cs typeface="Tahoma" panose="020B0604030504040204" pitchFamily="34" charset="0"/>
                </a:rPr>
                <a:t>Hoe kan je MEEDOEN?</a:t>
              </a:r>
            </a:p>
          </p:txBody>
        </p:sp>
      </p:grpSp>
      <p:sp>
        <p:nvSpPr>
          <p:cNvPr id="93" name="Rechthoek 92">
            <a:extLst>
              <a:ext uri="{FF2B5EF4-FFF2-40B4-BE49-F238E27FC236}">
                <a16:creationId xmlns:a16="http://schemas.microsoft.com/office/drawing/2014/main" id="{DA84DF8F-049E-4E22-BB3F-C67B2505FA4F}"/>
              </a:ext>
            </a:extLst>
          </p:cNvPr>
          <p:cNvSpPr/>
          <p:nvPr/>
        </p:nvSpPr>
        <p:spPr>
          <a:xfrm>
            <a:off x="758832" y="449128"/>
            <a:ext cx="7885437" cy="1750083"/>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solidFill>
                  <a:schemeClr val="bg1"/>
                </a:solidFill>
                <a:latin typeface="Tahoma" panose="020B0604030504040204" pitchFamily="34" charset="0"/>
                <a:ea typeface="Tahoma" panose="020B0604030504040204" pitchFamily="34" charset="0"/>
                <a:cs typeface="Tahoma" panose="020B0604030504040204" pitchFamily="34" charset="0"/>
              </a:rPr>
              <a:t>KS COMMUNITY</a:t>
            </a:r>
          </a:p>
        </p:txBody>
      </p:sp>
      <p:sp>
        <p:nvSpPr>
          <p:cNvPr id="7" name="Rechthoek 6">
            <a:extLst>
              <a:ext uri="{FF2B5EF4-FFF2-40B4-BE49-F238E27FC236}">
                <a16:creationId xmlns:a16="http://schemas.microsoft.com/office/drawing/2014/main" id="{074B6891-55A9-40BE-9531-4E8D2CFE77F8}"/>
              </a:ext>
            </a:extLst>
          </p:cNvPr>
          <p:cNvSpPr/>
          <p:nvPr/>
        </p:nvSpPr>
        <p:spPr>
          <a:xfrm>
            <a:off x="2206153" y="1806174"/>
            <a:ext cx="8362604" cy="3914142"/>
          </a:xfrm>
          <a:prstGeom prst="rect">
            <a:avLst/>
          </a:prstGeom>
          <a:solidFill>
            <a:srgbClr val="8AC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Tahoma" panose="020B0604030504040204" pitchFamily="34" charset="0"/>
                <a:ea typeface="Tahoma" panose="020B0604030504040204" pitchFamily="34" charset="0"/>
                <a:cs typeface="Tahoma" panose="020B0604030504040204" pitchFamily="34" charset="0"/>
              </a:rPr>
              <a:t>Loop je wel eens vast tijdens een vak of project?</a:t>
            </a:r>
          </a:p>
          <a:p>
            <a:pPr algn="ctr"/>
            <a:endParaRPr lang="nl-NL" sz="2000" dirty="0">
              <a:latin typeface="Tahoma" panose="020B0604030504040204" pitchFamily="34" charset="0"/>
              <a:ea typeface="Tahoma" panose="020B0604030504040204" pitchFamily="34" charset="0"/>
              <a:cs typeface="Tahoma" panose="020B0604030504040204" pitchFamily="34" charset="0"/>
            </a:endParaRPr>
          </a:p>
          <a:p>
            <a:pPr algn="ctr"/>
            <a:r>
              <a:rPr lang="nl-NL" sz="2000" dirty="0">
                <a:latin typeface="Tahoma" panose="020B0604030504040204" pitchFamily="34" charset="0"/>
                <a:ea typeface="Tahoma" panose="020B0604030504040204" pitchFamily="34" charset="0"/>
                <a:cs typeface="Tahoma" panose="020B0604030504040204" pitchFamily="34" charset="0"/>
              </a:rPr>
              <a:t>Als het aan KS ligt is dat verleden tijd met de KS community. Dé plek waar studenten hun vragen kunnen stellen, zodat studenten én docenten deze kunnen helpen in het voorzien van antwoorden en feedback.</a:t>
            </a:r>
          </a:p>
        </p:txBody>
      </p:sp>
      <p:pic>
        <p:nvPicPr>
          <p:cNvPr id="5" name="Afbeelding 4">
            <a:extLst>
              <a:ext uri="{FF2B5EF4-FFF2-40B4-BE49-F238E27FC236}">
                <a16:creationId xmlns:a16="http://schemas.microsoft.com/office/drawing/2014/main" id="{229B3E7F-96FC-4DDC-BCD2-8E63D92911D9}"/>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1000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rcRect l="12300" t="5717" r="12480" b="20620"/>
          <a:stretch/>
        </p:blipFill>
        <p:spPr>
          <a:xfrm>
            <a:off x="1032175" y="883169"/>
            <a:ext cx="900635" cy="882000"/>
          </a:xfrm>
          <a:prstGeom prst="rect">
            <a:avLst/>
          </a:prstGeom>
        </p:spPr>
      </p:pic>
    </p:spTree>
    <p:extLst>
      <p:ext uri="{BB962C8B-B14F-4D97-AF65-F5344CB8AC3E}">
        <p14:creationId xmlns:p14="http://schemas.microsoft.com/office/powerpoint/2010/main" val="74926230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13699</TotalTime>
  <Words>520</Words>
  <Application>Microsoft Macintosh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Ink Free</vt:lpstr>
      <vt:lpstr>Tahoma</vt:lpstr>
      <vt:lpstr>Wingdings</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Pim van Beeck</dc:creator>
  <cp:lastModifiedBy>Mathijs Verhoev</cp:lastModifiedBy>
  <cp:revision>44</cp:revision>
  <dcterms:created xsi:type="dcterms:W3CDTF">2021-10-27T18:34:56Z</dcterms:created>
  <dcterms:modified xsi:type="dcterms:W3CDTF">2021-11-22T10:45:49Z</dcterms:modified>
</cp:coreProperties>
</file>